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591" r:id="rId2"/>
    <p:sldId id="422" r:id="rId3"/>
    <p:sldId id="419" r:id="rId4"/>
    <p:sldId id="421" r:id="rId5"/>
    <p:sldId id="293" r:id="rId6"/>
    <p:sldId id="410" r:id="rId7"/>
    <p:sldId id="411" r:id="rId8"/>
    <p:sldId id="282" r:id="rId9"/>
    <p:sldId id="263" r:id="rId10"/>
    <p:sldId id="595" r:id="rId11"/>
    <p:sldId id="594" r:id="rId12"/>
    <p:sldId id="592" r:id="rId13"/>
    <p:sldId id="359" r:id="rId14"/>
    <p:sldId id="596" r:id="rId15"/>
  </p:sldIdLst>
  <p:sldSz cx="9144000" cy="6858000" type="screen4x3"/>
  <p:notesSz cx="6735763" cy="9866313"/>
  <p:defaultTextStyle>
    <a:defPPr>
      <a:defRPr lang="en-US"/>
    </a:defPPr>
    <a:lvl1pPr algn="l" rtl="0" eaLnBrk="0" fontAlgn="base" hangingPunct="0">
      <a:spcBef>
        <a:spcPct val="0"/>
      </a:spcBef>
      <a:spcAft>
        <a:spcPct val="0"/>
      </a:spcAft>
      <a:defRPr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kern="1200">
        <a:solidFill>
          <a:schemeClr val="tx1"/>
        </a:solidFill>
        <a:latin typeface="Arial" charset="0"/>
        <a:ea typeface="Arial" charset="0"/>
        <a:cs typeface="Arial" charset="0"/>
      </a:defRPr>
    </a:lvl2pPr>
    <a:lvl3pPr marL="914400" algn="l" rtl="0" eaLnBrk="0" fontAlgn="base" hangingPunct="0">
      <a:spcBef>
        <a:spcPct val="0"/>
      </a:spcBef>
      <a:spcAft>
        <a:spcPct val="0"/>
      </a:spcAft>
      <a:defRPr kern="1200">
        <a:solidFill>
          <a:schemeClr val="tx1"/>
        </a:solidFill>
        <a:latin typeface="Arial" charset="0"/>
        <a:ea typeface="Arial" charset="0"/>
        <a:cs typeface="Arial" charset="0"/>
      </a:defRPr>
    </a:lvl3pPr>
    <a:lvl4pPr marL="1371600" algn="l" rtl="0" eaLnBrk="0" fontAlgn="base" hangingPunct="0">
      <a:spcBef>
        <a:spcPct val="0"/>
      </a:spcBef>
      <a:spcAft>
        <a:spcPct val="0"/>
      </a:spcAft>
      <a:defRPr kern="1200">
        <a:solidFill>
          <a:schemeClr val="tx1"/>
        </a:solidFill>
        <a:latin typeface="Arial" charset="0"/>
        <a:ea typeface="Arial" charset="0"/>
        <a:cs typeface="Arial" charset="0"/>
      </a:defRPr>
    </a:lvl4pPr>
    <a:lvl5pPr marL="1828800" algn="l" rtl="0" eaLnBrk="0" fontAlgn="base" hangingPunct="0">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 ADEGNIKA" initials="AA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15" autoAdjust="0"/>
    <p:restoredTop sz="94994" autoAdjust="0"/>
  </p:normalViewPr>
  <p:slideViewPr>
    <p:cSldViewPr>
      <p:cViewPr varScale="1">
        <p:scale>
          <a:sx n="81" d="100"/>
          <a:sy n="81" d="100"/>
        </p:scale>
        <p:origin x="1987" y="5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2338D-96B7-4337-AF6C-7EB7748593C4}"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77A0A65A-3300-4116-8B90-5760BD779441}">
      <dgm:prSet/>
      <dgm:spPr/>
      <dgm:t>
        <a:bodyPr/>
        <a:lstStyle/>
        <a:p>
          <a:pPr>
            <a:defRPr b="1"/>
          </a:pPr>
          <a:r>
            <a:rPr lang="en-US" dirty="0"/>
            <a:t>1981</a:t>
          </a:r>
        </a:p>
      </dgm:t>
    </dgm:pt>
    <dgm:pt modelId="{AEA7A946-3F21-4026-8775-9C54D5382FB9}" type="parTrans" cxnId="{5693B92A-30AF-41DE-BA3F-D81C3C8CA4C3}">
      <dgm:prSet/>
      <dgm:spPr/>
      <dgm:t>
        <a:bodyPr/>
        <a:lstStyle/>
        <a:p>
          <a:endParaRPr lang="en-US"/>
        </a:p>
      </dgm:t>
    </dgm:pt>
    <dgm:pt modelId="{83816388-8D66-4D0E-B202-E22DE7638296}" type="sibTrans" cxnId="{5693B92A-30AF-41DE-BA3F-D81C3C8CA4C3}">
      <dgm:prSet/>
      <dgm:spPr/>
      <dgm:t>
        <a:bodyPr/>
        <a:lstStyle/>
        <a:p>
          <a:endParaRPr lang="en-US"/>
        </a:p>
      </dgm:t>
    </dgm:pt>
    <dgm:pt modelId="{A542EBD1-5925-496D-964B-D81A44C43A9D}">
      <dgm:prSet/>
      <dgm:spPr/>
      <dgm:t>
        <a:bodyPr/>
        <a:lstStyle/>
        <a:p>
          <a:r>
            <a:rPr lang="en-US" dirty="0"/>
            <a:t>BNITM </a:t>
          </a:r>
          <a:r>
            <a:rPr lang="en-US" dirty="0" err="1"/>
            <a:t>initie</a:t>
          </a:r>
          <a:r>
            <a:rPr lang="en-US" dirty="0"/>
            <a:t> les </a:t>
          </a:r>
          <a:r>
            <a:rPr lang="en-US" dirty="0" err="1"/>
            <a:t>activités</a:t>
          </a:r>
          <a:r>
            <a:rPr lang="en-US" dirty="0"/>
            <a:t> de </a:t>
          </a:r>
          <a:r>
            <a:rPr lang="en-US" dirty="0" err="1"/>
            <a:t>recherches</a:t>
          </a:r>
          <a:r>
            <a:rPr lang="en-US" dirty="0"/>
            <a:t> </a:t>
          </a:r>
          <a:r>
            <a:rPr lang="en-US" dirty="0" err="1"/>
            <a:t>médicales</a:t>
          </a:r>
          <a:r>
            <a:rPr lang="en-US" dirty="0"/>
            <a:t> </a:t>
          </a:r>
          <a:r>
            <a:rPr lang="en-US" dirty="0" err="1"/>
            <a:t>à</a:t>
          </a:r>
          <a:r>
            <a:rPr lang="en-US" dirty="0"/>
            <a:t> </a:t>
          </a:r>
          <a:r>
            <a:rPr lang="en-US" dirty="0" err="1"/>
            <a:t>l’hôpital</a:t>
          </a:r>
          <a:r>
            <a:rPr lang="en-US" dirty="0"/>
            <a:t> Albert Schweitzer</a:t>
          </a:r>
        </a:p>
      </dgm:t>
    </dgm:pt>
    <dgm:pt modelId="{CFBB4BBF-E9A8-41CE-A4BF-922D69386487}" type="parTrans" cxnId="{AB67CCE3-09E4-443C-B9AA-257C1D72B94B}">
      <dgm:prSet/>
      <dgm:spPr/>
      <dgm:t>
        <a:bodyPr/>
        <a:lstStyle/>
        <a:p>
          <a:endParaRPr lang="en-US"/>
        </a:p>
      </dgm:t>
    </dgm:pt>
    <dgm:pt modelId="{13338DA8-A72C-4E53-9221-BE873D88953A}" type="sibTrans" cxnId="{AB67CCE3-09E4-443C-B9AA-257C1D72B94B}">
      <dgm:prSet/>
      <dgm:spPr/>
      <dgm:t>
        <a:bodyPr/>
        <a:lstStyle/>
        <a:p>
          <a:endParaRPr lang="en-US"/>
        </a:p>
      </dgm:t>
    </dgm:pt>
    <dgm:pt modelId="{89758A72-852A-4CE7-9284-210DF8A480FF}">
      <dgm:prSet/>
      <dgm:spPr/>
      <dgm:t>
        <a:bodyPr/>
        <a:lstStyle/>
        <a:p>
          <a:pPr>
            <a:defRPr b="1"/>
          </a:pPr>
          <a:r>
            <a:rPr lang="en-US" dirty="0"/>
            <a:t>1992</a:t>
          </a:r>
        </a:p>
      </dgm:t>
    </dgm:pt>
    <dgm:pt modelId="{F722E732-493F-465C-9EA3-97B770837593}" type="parTrans" cxnId="{9C374FEF-1D1D-464C-B190-8EC8884E584E}">
      <dgm:prSet/>
      <dgm:spPr/>
      <dgm:t>
        <a:bodyPr/>
        <a:lstStyle/>
        <a:p>
          <a:endParaRPr lang="en-US"/>
        </a:p>
      </dgm:t>
    </dgm:pt>
    <dgm:pt modelId="{B3F911E9-CEB2-418C-A921-61858D906257}" type="sibTrans" cxnId="{9C374FEF-1D1D-464C-B190-8EC8884E584E}">
      <dgm:prSet/>
      <dgm:spPr/>
      <dgm:t>
        <a:bodyPr/>
        <a:lstStyle/>
        <a:p>
          <a:endParaRPr lang="en-US"/>
        </a:p>
      </dgm:t>
    </dgm:pt>
    <dgm:pt modelId="{FFDE6F86-CBF9-4941-90E3-DB6CF9CDE44F}">
      <dgm:prSet/>
      <dgm:spPr/>
      <dgm:t>
        <a:bodyPr/>
        <a:lstStyle/>
        <a:p>
          <a:r>
            <a:rPr lang="en-US" dirty="0"/>
            <a:t>Prof Peter G. </a:t>
          </a:r>
          <a:r>
            <a:rPr lang="en-US" dirty="0" err="1"/>
            <a:t>Kremsner</a:t>
          </a:r>
          <a:r>
            <a:rPr lang="en-US" dirty="0"/>
            <a:t> (Université de Tübingen) </a:t>
          </a:r>
          <a:r>
            <a:rPr lang="en-US" dirty="0" err="1"/>
            <a:t>nommé</a:t>
          </a:r>
          <a:r>
            <a:rPr lang="en-US" dirty="0"/>
            <a:t> Directeur du </a:t>
          </a:r>
          <a:r>
            <a:rPr lang="en-US" dirty="0" err="1"/>
            <a:t>Laboratoire</a:t>
          </a:r>
          <a:r>
            <a:rPr lang="en-US" dirty="0"/>
            <a:t> de </a:t>
          </a:r>
          <a:r>
            <a:rPr lang="en-US" dirty="0" err="1"/>
            <a:t>Recherches</a:t>
          </a:r>
          <a:r>
            <a:rPr lang="en-US" dirty="0"/>
            <a:t>, par la </a:t>
          </a:r>
          <a:r>
            <a:rPr lang="en-US" dirty="0" err="1"/>
            <a:t>Fondation</a:t>
          </a:r>
          <a:r>
            <a:rPr lang="en-US" dirty="0"/>
            <a:t> Albert Schweitzer</a:t>
          </a:r>
        </a:p>
      </dgm:t>
    </dgm:pt>
    <dgm:pt modelId="{FD76A47B-F91C-40E0-849E-AE6F3740C8B8}" type="parTrans" cxnId="{53C3077F-FFE5-4AD6-95F5-2C44C9E4E5DA}">
      <dgm:prSet/>
      <dgm:spPr/>
      <dgm:t>
        <a:bodyPr/>
        <a:lstStyle/>
        <a:p>
          <a:endParaRPr lang="en-US"/>
        </a:p>
      </dgm:t>
    </dgm:pt>
    <dgm:pt modelId="{44171A20-7D75-47E0-95E5-315C3CF57C05}" type="sibTrans" cxnId="{53C3077F-FFE5-4AD6-95F5-2C44C9E4E5DA}">
      <dgm:prSet/>
      <dgm:spPr/>
      <dgm:t>
        <a:bodyPr/>
        <a:lstStyle/>
        <a:p>
          <a:endParaRPr lang="en-US"/>
        </a:p>
      </dgm:t>
    </dgm:pt>
    <dgm:pt modelId="{722C6277-FEAF-4748-B05B-A234443967B7}">
      <dgm:prSet/>
      <dgm:spPr/>
      <dgm:t>
        <a:bodyPr/>
        <a:lstStyle/>
        <a:p>
          <a:pPr>
            <a:defRPr b="1"/>
          </a:pPr>
          <a:r>
            <a:rPr lang="en-US"/>
            <a:t>2001</a:t>
          </a:r>
        </a:p>
      </dgm:t>
    </dgm:pt>
    <dgm:pt modelId="{1DC514FB-E331-40C0-B78A-918DB44944B0}" type="parTrans" cxnId="{CA4C145F-F4E8-47B6-9BF6-84D7A66F08A4}">
      <dgm:prSet/>
      <dgm:spPr/>
      <dgm:t>
        <a:bodyPr/>
        <a:lstStyle/>
        <a:p>
          <a:endParaRPr lang="en-US"/>
        </a:p>
      </dgm:t>
    </dgm:pt>
    <dgm:pt modelId="{B4CCA624-4FC8-4AFF-B957-B6F88A7D2F9F}" type="sibTrans" cxnId="{CA4C145F-F4E8-47B6-9BF6-84D7A66F08A4}">
      <dgm:prSet/>
      <dgm:spPr/>
      <dgm:t>
        <a:bodyPr/>
        <a:lstStyle/>
        <a:p>
          <a:endParaRPr lang="en-US"/>
        </a:p>
      </dgm:t>
    </dgm:pt>
    <dgm:pt modelId="{25DF296E-51AB-45B8-AD24-7D19F3057BBC}">
      <dgm:prSet/>
      <dgm:spPr/>
      <dgm:t>
        <a:bodyPr/>
        <a:lstStyle/>
        <a:p>
          <a:r>
            <a:rPr lang="en-US" dirty="0"/>
            <a:t>Creation de </a:t>
          </a:r>
          <a:r>
            <a:rPr lang="en-US" dirty="0" err="1"/>
            <a:t>l’Unité</a:t>
          </a:r>
          <a:r>
            <a:rPr lang="en-US" dirty="0"/>
            <a:t> de </a:t>
          </a:r>
          <a:r>
            <a:rPr lang="en-US" dirty="0" err="1"/>
            <a:t>Recherches</a:t>
          </a:r>
          <a:r>
            <a:rPr lang="en-US" dirty="0"/>
            <a:t> </a:t>
          </a:r>
          <a:r>
            <a:rPr lang="en-US" dirty="0" err="1"/>
            <a:t>Médicales</a:t>
          </a:r>
          <a:r>
            <a:rPr lang="en-US" dirty="0"/>
            <a:t> de </a:t>
          </a:r>
          <a:r>
            <a:rPr lang="en-US" dirty="0" err="1"/>
            <a:t>l’Hôpital</a:t>
          </a:r>
          <a:r>
            <a:rPr lang="en-US" dirty="0"/>
            <a:t> Albert Schweitzer</a:t>
          </a:r>
        </a:p>
      </dgm:t>
    </dgm:pt>
    <dgm:pt modelId="{BC62EE91-E9BA-4433-8955-40CBACB27CD3}" type="parTrans" cxnId="{804ECBFB-2F4B-47A4-B926-C37748343066}">
      <dgm:prSet/>
      <dgm:spPr/>
      <dgm:t>
        <a:bodyPr/>
        <a:lstStyle/>
        <a:p>
          <a:endParaRPr lang="en-US"/>
        </a:p>
      </dgm:t>
    </dgm:pt>
    <dgm:pt modelId="{7D3207A4-1605-4A96-AFCB-ADE0FF97C5A4}" type="sibTrans" cxnId="{804ECBFB-2F4B-47A4-B926-C37748343066}">
      <dgm:prSet/>
      <dgm:spPr/>
      <dgm:t>
        <a:bodyPr/>
        <a:lstStyle/>
        <a:p>
          <a:endParaRPr lang="en-US"/>
        </a:p>
      </dgm:t>
    </dgm:pt>
    <dgm:pt modelId="{E16D7582-427F-4BB1-9CA7-A1369A136659}">
      <dgm:prSet/>
      <dgm:spPr/>
      <dgm:t>
        <a:bodyPr/>
        <a:lstStyle/>
        <a:p>
          <a:pPr>
            <a:defRPr b="1"/>
          </a:pPr>
          <a:r>
            <a:rPr lang="en-US"/>
            <a:t>2012</a:t>
          </a:r>
        </a:p>
      </dgm:t>
    </dgm:pt>
    <dgm:pt modelId="{AFA939BD-E392-4C2F-83DF-7D4254E78830}" type="parTrans" cxnId="{1FE06194-E49B-4277-9CF3-01A302578C0E}">
      <dgm:prSet/>
      <dgm:spPr/>
      <dgm:t>
        <a:bodyPr/>
        <a:lstStyle/>
        <a:p>
          <a:endParaRPr lang="en-US"/>
        </a:p>
      </dgm:t>
    </dgm:pt>
    <dgm:pt modelId="{1A7F8B4F-9D0E-4B86-B43F-6C4A02926BB9}" type="sibTrans" cxnId="{1FE06194-E49B-4277-9CF3-01A302578C0E}">
      <dgm:prSet/>
      <dgm:spPr/>
      <dgm:t>
        <a:bodyPr/>
        <a:lstStyle/>
        <a:p>
          <a:endParaRPr lang="en-US"/>
        </a:p>
      </dgm:t>
    </dgm:pt>
    <dgm:pt modelId="{D89E9D69-7221-4E3A-8AF2-85A812982647}">
      <dgm:prSet/>
      <dgm:spPr/>
      <dgm:t>
        <a:bodyPr/>
        <a:lstStyle/>
        <a:p>
          <a:r>
            <a:rPr lang="en-US" dirty="0" err="1"/>
            <a:t>Crétion</a:t>
          </a:r>
          <a:r>
            <a:rPr lang="en-US" dirty="0"/>
            <a:t> du Centre de </a:t>
          </a:r>
          <a:r>
            <a:rPr lang="en-US" dirty="0" err="1"/>
            <a:t>Recherches</a:t>
          </a:r>
          <a:r>
            <a:rPr lang="en-US" dirty="0"/>
            <a:t> </a:t>
          </a:r>
          <a:r>
            <a:rPr lang="en-US" dirty="0" err="1"/>
            <a:t>Médicales</a:t>
          </a:r>
          <a:r>
            <a:rPr lang="en-US" dirty="0"/>
            <a:t> de Lambaréné (CERMEL)</a:t>
          </a:r>
        </a:p>
      </dgm:t>
    </dgm:pt>
    <dgm:pt modelId="{4817752E-9D24-4AFF-A576-B92F8118D9C3}" type="parTrans" cxnId="{759EBB26-C698-4681-BDC9-DB5474154FA6}">
      <dgm:prSet/>
      <dgm:spPr/>
      <dgm:t>
        <a:bodyPr/>
        <a:lstStyle/>
        <a:p>
          <a:endParaRPr lang="en-US"/>
        </a:p>
      </dgm:t>
    </dgm:pt>
    <dgm:pt modelId="{B1EA4D95-2BC9-4024-8876-5D3BA5AB7D13}" type="sibTrans" cxnId="{759EBB26-C698-4681-BDC9-DB5474154FA6}">
      <dgm:prSet/>
      <dgm:spPr/>
      <dgm:t>
        <a:bodyPr/>
        <a:lstStyle/>
        <a:p>
          <a:endParaRPr lang="en-US"/>
        </a:p>
      </dgm:t>
    </dgm:pt>
    <dgm:pt modelId="{D6192803-F181-5340-827D-B64BBF1DFD54}">
      <dgm:prSet/>
      <dgm:spPr>
        <a:noFill/>
      </dgm:spPr>
      <dgm:t>
        <a:bodyPr/>
        <a:lstStyle/>
        <a:p>
          <a:r>
            <a:rPr lang="en-US" dirty="0"/>
            <a:t>Reconnaissance  </a:t>
          </a:r>
          <a:r>
            <a:rPr lang="en-US" dirty="0" err="1"/>
            <a:t>d'utilité</a:t>
          </a:r>
          <a:r>
            <a:rPr lang="en-US" dirty="0"/>
            <a:t> </a:t>
          </a:r>
          <a:r>
            <a:rPr lang="en-US" dirty="0" err="1"/>
            <a:t>publique</a:t>
          </a:r>
          <a:r>
            <a:rPr lang="en-US" dirty="0"/>
            <a:t> par le </a:t>
          </a:r>
          <a:r>
            <a:rPr lang="en-US" dirty="0" err="1"/>
            <a:t>gouvernement</a:t>
          </a:r>
          <a:endParaRPr lang="en-US" dirty="0"/>
        </a:p>
      </dgm:t>
    </dgm:pt>
    <dgm:pt modelId="{1BAF8146-3C36-7646-A1A0-E0F52E16E193}" type="parTrans" cxnId="{7302A27B-3BAB-AC45-8490-613372DE240B}">
      <dgm:prSet/>
      <dgm:spPr/>
      <dgm:t>
        <a:bodyPr/>
        <a:lstStyle/>
        <a:p>
          <a:endParaRPr lang="en-US"/>
        </a:p>
      </dgm:t>
    </dgm:pt>
    <dgm:pt modelId="{941B4B7A-7216-684D-B7F5-D85D0FF7A92F}" type="sibTrans" cxnId="{7302A27B-3BAB-AC45-8490-613372DE240B}">
      <dgm:prSet/>
      <dgm:spPr/>
      <dgm:t>
        <a:bodyPr/>
        <a:lstStyle/>
        <a:p>
          <a:endParaRPr lang="en-US"/>
        </a:p>
      </dgm:t>
    </dgm:pt>
    <dgm:pt modelId="{CA5AA41A-6813-8244-9DF7-A10C7296A155}">
      <dgm:prSet/>
      <dgm:spPr/>
      <dgm:t>
        <a:bodyPr/>
        <a:lstStyle/>
        <a:p>
          <a:pPr>
            <a:defRPr b="1"/>
          </a:pPr>
          <a:r>
            <a:rPr lang="en-US" dirty="0"/>
            <a:t>2016</a:t>
          </a:r>
        </a:p>
      </dgm:t>
    </dgm:pt>
    <dgm:pt modelId="{29BD5682-1FCA-A741-9BCB-3622F26F4E9B}" type="sibTrans" cxnId="{6C70A1EC-32CD-984E-91B9-01101739B614}">
      <dgm:prSet/>
      <dgm:spPr/>
      <dgm:t>
        <a:bodyPr/>
        <a:lstStyle/>
        <a:p>
          <a:endParaRPr lang="en-US"/>
        </a:p>
      </dgm:t>
    </dgm:pt>
    <dgm:pt modelId="{D957E9F8-536E-2E40-9EE8-1ED27770D45C}" type="parTrans" cxnId="{6C70A1EC-32CD-984E-91B9-01101739B614}">
      <dgm:prSet/>
      <dgm:spPr/>
      <dgm:t>
        <a:bodyPr/>
        <a:lstStyle/>
        <a:p>
          <a:endParaRPr lang="en-US"/>
        </a:p>
      </dgm:t>
    </dgm:pt>
    <dgm:pt modelId="{F5053052-E983-3B40-B47D-3608A535ABF7}" type="pres">
      <dgm:prSet presAssocID="{9A62338D-96B7-4337-AF6C-7EB7748593C4}" presName="root" presStyleCnt="0">
        <dgm:presLayoutVars>
          <dgm:chMax/>
          <dgm:chPref/>
          <dgm:animLvl val="lvl"/>
        </dgm:presLayoutVars>
      </dgm:prSet>
      <dgm:spPr/>
    </dgm:pt>
    <dgm:pt modelId="{F30492C9-86B1-6B4B-B8E8-9B41566B725E}" type="pres">
      <dgm:prSet presAssocID="{9A62338D-96B7-4337-AF6C-7EB7748593C4}" presName="divider" presStyleLbl="fgAccFollowNode1" presStyleIdx="0" presStyleCnt="1"/>
      <dgm:spPr>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tailEnd type="triangle" w="lg" len="lg"/>
        </a:ln>
        <a:effectLst/>
      </dgm:spPr>
    </dgm:pt>
    <dgm:pt modelId="{8DBB74C9-2A01-D245-BA07-E40D68437616}" type="pres">
      <dgm:prSet presAssocID="{9A62338D-96B7-4337-AF6C-7EB7748593C4}" presName="nodes" presStyleCnt="0">
        <dgm:presLayoutVars>
          <dgm:chMax/>
          <dgm:chPref/>
          <dgm:animLvl val="lvl"/>
        </dgm:presLayoutVars>
      </dgm:prSet>
      <dgm:spPr/>
    </dgm:pt>
    <dgm:pt modelId="{728633EB-C770-834F-B987-5AFF33432B32}" type="pres">
      <dgm:prSet presAssocID="{77A0A65A-3300-4116-8B90-5760BD779441}" presName="composite" presStyleCnt="0"/>
      <dgm:spPr/>
    </dgm:pt>
    <dgm:pt modelId="{D39839B2-8F8D-604F-9806-7011A6C8973F}" type="pres">
      <dgm:prSet presAssocID="{77A0A65A-3300-4116-8B90-5760BD779441}" presName="L1TextContainer" presStyleLbl="revTx" presStyleIdx="0" presStyleCnt="5">
        <dgm:presLayoutVars>
          <dgm:chMax val="1"/>
          <dgm:chPref val="1"/>
          <dgm:bulletEnabled val="1"/>
        </dgm:presLayoutVars>
      </dgm:prSet>
      <dgm:spPr/>
    </dgm:pt>
    <dgm:pt modelId="{AD5CBF19-2482-984E-9E5F-4AFA2E143EF6}" type="pres">
      <dgm:prSet presAssocID="{77A0A65A-3300-4116-8B90-5760BD779441}" presName="L2TextContainerWrapper" presStyleCnt="0">
        <dgm:presLayoutVars>
          <dgm:chMax val="0"/>
          <dgm:chPref val="0"/>
          <dgm:bulletEnabled val="1"/>
        </dgm:presLayoutVars>
      </dgm:prSet>
      <dgm:spPr/>
    </dgm:pt>
    <dgm:pt modelId="{D7814C0C-4964-E34F-88C4-1F1DCF24824D}" type="pres">
      <dgm:prSet presAssocID="{77A0A65A-3300-4116-8B90-5760BD779441}" presName="L2TextContainer" presStyleLbl="bgAcc1" presStyleIdx="0" presStyleCnt="5"/>
      <dgm:spPr/>
    </dgm:pt>
    <dgm:pt modelId="{1BF3C540-3BBD-5446-8320-0F919DFFCAEA}" type="pres">
      <dgm:prSet presAssocID="{77A0A65A-3300-4116-8B90-5760BD779441}" presName="FlexibleEmptyPlaceHolder" presStyleCnt="0"/>
      <dgm:spPr/>
    </dgm:pt>
    <dgm:pt modelId="{B199A120-15ED-2A49-A077-DF91E450E407}" type="pres">
      <dgm:prSet presAssocID="{77A0A65A-3300-4116-8B90-5760BD779441}" presName="ConnectLine" presStyleLbl="sibTrans1D1" presStyleIdx="0" presStyleCnt="5"/>
      <dgm:spPr>
        <a:noFill/>
        <a:ln w="9525" cap="flat" cmpd="sng" algn="ctr">
          <a:solidFill>
            <a:schemeClr val="accent1">
              <a:hueOff val="0"/>
              <a:satOff val="0"/>
              <a:lumOff val="0"/>
              <a:alphaOff val="0"/>
            </a:schemeClr>
          </a:solidFill>
          <a:prstDash val="dash"/>
        </a:ln>
        <a:effectLst/>
      </dgm:spPr>
    </dgm:pt>
    <dgm:pt modelId="{8D18A295-B9C0-654E-9CA0-16095AACD888}" type="pres">
      <dgm:prSet presAssocID="{77A0A65A-3300-4116-8B90-5760BD779441}" presName="ConnectorPoint" presStyleLbl="alignNode1" presStyleIdx="0" presStyleCnt="5"/>
      <dgm:spPr/>
    </dgm:pt>
    <dgm:pt modelId="{D0446FBE-4D0C-6E4C-A10F-84413F7CAA9F}" type="pres">
      <dgm:prSet presAssocID="{77A0A65A-3300-4116-8B90-5760BD779441}" presName="EmptyPlaceHolder" presStyleCnt="0"/>
      <dgm:spPr/>
    </dgm:pt>
    <dgm:pt modelId="{672FF2E6-3F3A-7548-B45A-95D34FA6CF5B}" type="pres">
      <dgm:prSet presAssocID="{83816388-8D66-4D0E-B202-E22DE7638296}" presName="spaceBetweenRectangles" presStyleCnt="0"/>
      <dgm:spPr/>
    </dgm:pt>
    <dgm:pt modelId="{4847427D-A3DC-F04B-BE81-366C63B86AB2}" type="pres">
      <dgm:prSet presAssocID="{89758A72-852A-4CE7-9284-210DF8A480FF}" presName="composite" presStyleCnt="0"/>
      <dgm:spPr/>
    </dgm:pt>
    <dgm:pt modelId="{4E78AD89-7160-584B-AEA2-4E71FBC84CED}" type="pres">
      <dgm:prSet presAssocID="{89758A72-852A-4CE7-9284-210DF8A480FF}" presName="L1TextContainer" presStyleLbl="revTx" presStyleIdx="1" presStyleCnt="5">
        <dgm:presLayoutVars>
          <dgm:chMax val="1"/>
          <dgm:chPref val="1"/>
          <dgm:bulletEnabled val="1"/>
        </dgm:presLayoutVars>
      </dgm:prSet>
      <dgm:spPr/>
    </dgm:pt>
    <dgm:pt modelId="{A1F3E664-881C-254D-8305-36C0FFB895DB}" type="pres">
      <dgm:prSet presAssocID="{89758A72-852A-4CE7-9284-210DF8A480FF}" presName="L2TextContainerWrapper" presStyleCnt="0">
        <dgm:presLayoutVars>
          <dgm:chMax val="0"/>
          <dgm:chPref val="0"/>
          <dgm:bulletEnabled val="1"/>
        </dgm:presLayoutVars>
      </dgm:prSet>
      <dgm:spPr/>
    </dgm:pt>
    <dgm:pt modelId="{BDE120B2-5B21-A943-A5FF-1235BDF164D6}" type="pres">
      <dgm:prSet presAssocID="{89758A72-852A-4CE7-9284-210DF8A480FF}" presName="L2TextContainer" presStyleLbl="bgAcc1" presStyleIdx="1" presStyleCnt="5"/>
      <dgm:spPr/>
    </dgm:pt>
    <dgm:pt modelId="{DFA7AF80-E7DD-0C4F-A675-A65A6343E443}" type="pres">
      <dgm:prSet presAssocID="{89758A72-852A-4CE7-9284-210DF8A480FF}" presName="FlexibleEmptyPlaceHolder" presStyleCnt="0"/>
      <dgm:spPr/>
    </dgm:pt>
    <dgm:pt modelId="{624C23E4-BA2D-C947-A03A-98CD40D4FF89}" type="pres">
      <dgm:prSet presAssocID="{89758A72-852A-4CE7-9284-210DF8A480FF}" presName="ConnectLine" presStyleLbl="sibTrans1D1" presStyleIdx="1" presStyleCnt="5"/>
      <dgm:spPr>
        <a:noFill/>
        <a:ln w="9525" cap="flat" cmpd="sng" algn="ctr">
          <a:solidFill>
            <a:schemeClr val="accent1">
              <a:hueOff val="0"/>
              <a:satOff val="0"/>
              <a:lumOff val="0"/>
              <a:alphaOff val="0"/>
            </a:schemeClr>
          </a:solidFill>
          <a:prstDash val="dash"/>
        </a:ln>
        <a:effectLst/>
      </dgm:spPr>
    </dgm:pt>
    <dgm:pt modelId="{426D08EC-4D4E-3D49-B729-8D19F34DE767}" type="pres">
      <dgm:prSet presAssocID="{89758A72-852A-4CE7-9284-210DF8A480FF}" presName="ConnectorPoint" presStyleLbl="alignNode1" presStyleIdx="1" presStyleCnt="5"/>
      <dgm:spPr/>
    </dgm:pt>
    <dgm:pt modelId="{707D1541-EE39-3340-BEFA-7AF47C5E9216}" type="pres">
      <dgm:prSet presAssocID="{89758A72-852A-4CE7-9284-210DF8A480FF}" presName="EmptyPlaceHolder" presStyleCnt="0"/>
      <dgm:spPr/>
    </dgm:pt>
    <dgm:pt modelId="{09A9033C-3A4B-3B41-B35A-4653F9A2B3C1}" type="pres">
      <dgm:prSet presAssocID="{B3F911E9-CEB2-418C-A921-61858D906257}" presName="spaceBetweenRectangles" presStyleCnt="0"/>
      <dgm:spPr/>
    </dgm:pt>
    <dgm:pt modelId="{8F0710FB-20D1-F241-B761-B2324074AC42}" type="pres">
      <dgm:prSet presAssocID="{722C6277-FEAF-4748-B05B-A234443967B7}" presName="composite" presStyleCnt="0"/>
      <dgm:spPr/>
    </dgm:pt>
    <dgm:pt modelId="{C5933659-FFC5-E74D-B6C0-80FBE52ED57D}" type="pres">
      <dgm:prSet presAssocID="{722C6277-FEAF-4748-B05B-A234443967B7}" presName="L1TextContainer" presStyleLbl="revTx" presStyleIdx="2" presStyleCnt="5">
        <dgm:presLayoutVars>
          <dgm:chMax val="1"/>
          <dgm:chPref val="1"/>
          <dgm:bulletEnabled val="1"/>
        </dgm:presLayoutVars>
      </dgm:prSet>
      <dgm:spPr/>
    </dgm:pt>
    <dgm:pt modelId="{9E977054-E483-F94A-AF79-5856D7A1F7A9}" type="pres">
      <dgm:prSet presAssocID="{722C6277-FEAF-4748-B05B-A234443967B7}" presName="L2TextContainerWrapper" presStyleCnt="0">
        <dgm:presLayoutVars>
          <dgm:chMax val="0"/>
          <dgm:chPref val="0"/>
          <dgm:bulletEnabled val="1"/>
        </dgm:presLayoutVars>
      </dgm:prSet>
      <dgm:spPr/>
    </dgm:pt>
    <dgm:pt modelId="{8765E198-4218-DE45-9342-3C71EAD07F3B}" type="pres">
      <dgm:prSet presAssocID="{722C6277-FEAF-4748-B05B-A234443967B7}" presName="L2TextContainer" presStyleLbl="bgAcc1" presStyleIdx="2" presStyleCnt="5"/>
      <dgm:spPr/>
    </dgm:pt>
    <dgm:pt modelId="{81697575-95F7-604B-8E46-0019A50A797A}" type="pres">
      <dgm:prSet presAssocID="{722C6277-FEAF-4748-B05B-A234443967B7}" presName="FlexibleEmptyPlaceHolder" presStyleCnt="0"/>
      <dgm:spPr/>
    </dgm:pt>
    <dgm:pt modelId="{882C930E-151F-404E-843F-7A6A42BFD5B8}" type="pres">
      <dgm:prSet presAssocID="{722C6277-FEAF-4748-B05B-A234443967B7}" presName="ConnectLine" presStyleLbl="sibTrans1D1" presStyleIdx="2" presStyleCnt="5"/>
      <dgm:spPr>
        <a:noFill/>
        <a:ln w="9525" cap="flat" cmpd="sng" algn="ctr">
          <a:solidFill>
            <a:schemeClr val="accent1">
              <a:hueOff val="0"/>
              <a:satOff val="0"/>
              <a:lumOff val="0"/>
              <a:alphaOff val="0"/>
            </a:schemeClr>
          </a:solidFill>
          <a:prstDash val="dash"/>
        </a:ln>
        <a:effectLst/>
      </dgm:spPr>
    </dgm:pt>
    <dgm:pt modelId="{49EAE81D-AA29-F640-9190-FEE88A19A40E}" type="pres">
      <dgm:prSet presAssocID="{722C6277-FEAF-4748-B05B-A234443967B7}" presName="ConnectorPoint" presStyleLbl="alignNode1" presStyleIdx="2" presStyleCnt="5"/>
      <dgm:spPr/>
    </dgm:pt>
    <dgm:pt modelId="{ED204041-C750-9F4A-B344-1BD6AB1AA4CF}" type="pres">
      <dgm:prSet presAssocID="{722C6277-FEAF-4748-B05B-A234443967B7}" presName="EmptyPlaceHolder" presStyleCnt="0"/>
      <dgm:spPr/>
    </dgm:pt>
    <dgm:pt modelId="{B242079C-77A7-9A40-A491-5F48DC1CF75E}" type="pres">
      <dgm:prSet presAssocID="{B4CCA624-4FC8-4AFF-B957-B6F88A7D2F9F}" presName="spaceBetweenRectangles" presStyleCnt="0"/>
      <dgm:spPr/>
    </dgm:pt>
    <dgm:pt modelId="{653147BF-EC53-1248-ABE4-51670EB37CA4}" type="pres">
      <dgm:prSet presAssocID="{E16D7582-427F-4BB1-9CA7-A1369A136659}" presName="composite" presStyleCnt="0"/>
      <dgm:spPr/>
    </dgm:pt>
    <dgm:pt modelId="{71F68D47-EF23-184A-9D63-84D7EBC1AFD9}" type="pres">
      <dgm:prSet presAssocID="{E16D7582-427F-4BB1-9CA7-A1369A136659}" presName="L1TextContainer" presStyleLbl="revTx" presStyleIdx="3" presStyleCnt="5">
        <dgm:presLayoutVars>
          <dgm:chMax val="1"/>
          <dgm:chPref val="1"/>
          <dgm:bulletEnabled val="1"/>
        </dgm:presLayoutVars>
      </dgm:prSet>
      <dgm:spPr/>
    </dgm:pt>
    <dgm:pt modelId="{9FB6F9BF-C5D9-3246-BFF4-485A7D0F4518}" type="pres">
      <dgm:prSet presAssocID="{E16D7582-427F-4BB1-9CA7-A1369A136659}" presName="L2TextContainerWrapper" presStyleCnt="0">
        <dgm:presLayoutVars>
          <dgm:chMax val="0"/>
          <dgm:chPref val="0"/>
          <dgm:bulletEnabled val="1"/>
        </dgm:presLayoutVars>
      </dgm:prSet>
      <dgm:spPr/>
    </dgm:pt>
    <dgm:pt modelId="{F6735967-C091-E740-A6B7-05647926CA9C}" type="pres">
      <dgm:prSet presAssocID="{E16D7582-427F-4BB1-9CA7-A1369A136659}" presName="L2TextContainer" presStyleLbl="bgAcc1" presStyleIdx="3" presStyleCnt="5"/>
      <dgm:spPr/>
    </dgm:pt>
    <dgm:pt modelId="{9FE62DA4-4C61-CE4E-934C-46AF11970008}" type="pres">
      <dgm:prSet presAssocID="{E16D7582-427F-4BB1-9CA7-A1369A136659}" presName="FlexibleEmptyPlaceHolder" presStyleCnt="0"/>
      <dgm:spPr/>
    </dgm:pt>
    <dgm:pt modelId="{D6D8012B-D643-B547-832B-ABE9D69F4F3A}" type="pres">
      <dgm:prSet presAssocID="{E16D7582-427F-4BB1-9CA7-A1369A136659}" presName="ConnectLine" presStyleLbl="sibTrans1D1" presStyleIdx="3" presStyleCnt="5"/>
      <dgm:spPr>
        <a:noFill/>
        <a:ln w="9525" cap="flat" cmpd="sng" algn="ctr">
          <a:solidFill>
            <a:schemeClr val="accent1">
              <a:hueOff val="0"/>
              <a:satOff val="0"/>
              <a:lumOff val="0"/>
              <a:alphaOff val="0"/>
            </a:schemeClr>
          </a:solidFill>
          <a:prstDash val="dash"/>
        </a:ln>
        <a:effectLst/>
      </dgm:spPr>
    </dgm:pt>
    <dgm:pt modelId="{42925EBE-7EEF-6C4B-A6F7-0DA3FA022496}" type="pres">
      <dgm:prSet presAssocID="{E16D7582-427F-4BB1-9CA7-A1369A136659}" presName="ConnectorPoint" presStyleLbl="alignNode1" presStyleIdx="3" presStyleCnt="5"/>
      <dgm:spPr/>
    </dgm:pt>
    <dgm:pt modelId="{ABD4EE2E-CE61-C844-87CB-BEDB885FDE55}" type="pres">
      <dgm:prSet presAssocID="{E16D7582-427F-4BB1-9CA7-A1369A136659}" presName="EmptyPlaceHolder" presStyleCnt="0"/>
      <dgm:spPr/>
    </dgm:pt>
    <dgm:pt modelId="{F327857D-1A92-8A45-A469-8A71C8F83D7B}" type="pres">
      <dgm:prSet presAssocID="{1A7F8B4F-9D0E-4B86-B43F-6C4A02926BB9}" presName="spaceBetweenRectangles" presStyleCnt="0"/>
      <dgm:spPr/>
    </dgm:pt>
    <dgm:pt modelId="{4AEE0398-910B-F44B-A3FB-497B0EEF08AF}" type="pres">
      <dgm:prSet presAssocID="{CA5AA41A-6813-8244-9DF7-A10C7296A155}" presName="composite" presStyleCnt="0"/>
      <dgm:spPr/>
    </dgm:pt>
    <dgm:pt modelId="{DDE11AE2-82D9-3E4C-8D22-511255826F26}" type="pres">
      <dgm:prSet presAssocID="{CA5AA41A-6813-8244-9DF7-A10C7296A155}" presName="L1TextContainer" presStyleLbl="revTx" presStyleIdx="4" presStyleCnt="5" custScaleY="144650" custLinFactNeighborX="6766" custLinFactNeighborY="25174">
        <dgm:presLayoutVars>
          <dgm:chMax val="1"/>
          <dgm:chPref val="1"/>
          <dgm:bulletEnabled val="1"/>
        </dgm:presLayoutVars>
      </dgm:prSet>
      <dgm:spPr/>
    </dgm:pt>
    <dgm:pt modelId="{F93D17C4-8A73-4942-8FC5-B19AA6F676CF}" type="pres">
      <dgm:prSet presAssocID="{CA5AA41A-6813-8244-9DF7-A10C7296A155}" presName="L2TextContainerWrapper" presStyleCnt="0">
        <dgm:presLayoutVars>
          <dgm:chMax val="0"/>
          <dgm:chPref val="0"/>
          <dgm:bulletEnabled val="1"/>
        </dgm:presLayoutVars>
      </dgm:prSet>
      <dgm:spPr/>
    </dgm:pt>
    <dgm:pt modelId="{B91EE160-7E43-2441-BE02-3EF593D46A3F}" type="pres">
      <dgm:prSet presAssocID="{CA5AA41A-6813-8244-9DF7-A10C7296A155}" presName="L2TextContainer" presStyleLbl="bgAcc1" presStyleIdx="4" presStyleCnt="5"/>
      <dgm:spPr/>
    </dgm:pt>
    <dgm:pt modelId="{36CB5AEF-7871-734D-AD97-2F5F63306A98}" type="pres">
      <dgm:prSet presAssocID="{CA5AA41A-6813-8244-9DF7-A10C7296A155}" presName="FlexibleEmptyPlaceHolder" presStyleCnt="0"/>
      <dgm:spPr/>
    </dgm:pt>
    <dgm:pt modelId="{657E9758-C196-5745-A16D-C237CABBFA33}" type="pres">
      <dgm:prSet presAssocID="{CA5AA41A-6813-8244-9DF7-A10C7296A155}" presName="ConnectLine" presStyleLbl="sibTrans1D1" presStyleIdx="4" presStyleCnt="5"/>
      <dgm:spPr>
        <a:noFill/>
        <a:ln w="9525" cap="flat" cmpd="sng" algn="ctr">
          <a:solidFill>
            <a:schemeClr val="accent1">
              <a:hueOff val="0"/>
              <a:satOff val="0"/>
              <a:lumOff val="0"/>
              <a:alphaOff val="0"/>
            </a:schemeClr>
          </a:solidFill>
          <a:prstDash val="dash"/>
        </a:ln>
        <a:effectLst/>
      </dgm:spPr>
    </dgm:pt>
    <dgm:pt modelId="{0FAA955C-E08E-AA4F-937F-6417B08E9502}" type="pres">
      <dgm:prSet presAssocID="{CA5AA41A-6813-8244-9DF7-A10C7296A155}" presName="ConnectorPoint" presStyleLbl="alignNode1" presStyleIdx="4" presStyleCnt="5"/>
      <dgm:spPr/>
    </dgm:pt>
    <dgm:pt modelId="{B8070794-A302-8842-B513-4BEB4198728A}" type="pres">
      <dgm:prSet presAssocID="{CA5AA41A-6813-8244-9DF7-A10C7296A155}" presName="EmptyPlaceHolder" presStyleCnt="0"/>
      <dgm:spPr/>
    </dgm:pt>
  </dgm:ptLst>
  <dgm:cxnLst>
    <dgm:cxn modelId="{85511E02-97F8-C74C-99B8-3C8E9721A778}" type="presOf" srcId="{25DF296E-51AB-45B8-AD24-7D19F3057BBC}" destId="{8765E198-4218-DE45-9342-3C71EAD07F3B}" srcOrd="0" destOrd="0" presId="urn:microsoft.com/office/officeart/2016/7/layout/BasicTimeline"/>
    <dgm:cxn modelId="{94EF720D-C8EF-D24B-864D-D62B22527DEB}" type="presOf" srcId="{A542EBD1-5925-496D-964B-D81A44C43A9D}" destId="{D7814C0C-4964-E34F-88C4-1F1DCF24824D}" srcOrd="0" destOrd="0" presId="urn:microsoft.com/office/officeart/2016/7/layout/BasicTimeline"/>
    <dgm:cxn modelId="{F2D95820-B5E3-6642-9061-42D08D72304A}" type="presOf" srcId="{89758A72-852A-4CE7-9284-210DF8A480FF}" destId="{4E78AD89-7160-584B-AEA2-4E71FBC84CED}" srcOrd="0" destOrd="0" presId="urn:microsoft.com/office/officeart/2016/7/layout/BasicTimeline"/>
    <dgm:cxn modelId="{759EBB26-C698-4681-BDC9-DB5474154FA6}" srcId="{E16D7582-427F-4BB1-9CA7-A1369A136659}" destId="{D89E9D69-7221-4E3A-8AF2-85A812982647}" srcOrd="0" destOrd="0" parTransId="{4817752E-9D24-4AFF-A576-B92F8118D9C3}" sibTransId="{B1EA4D95-2BC9-4024-8876-5D3BA5AB7D13}"/>
    <dgm:cxn modelId="{5693B92A-30AF-41DE-BA3F-D81C3C8CA4C3}" srcId="{9A62338D-96B7-4337-AF6C-7EB7748593C4}" destId="{77A0A65A-3300-4116-8B90-5760BD779441}" srcOrd="0" destOrd="0" parTransId="{AEA7A946-3F21-4026-8775-9C54D5382FB9}" sibTransId="{83816388-8D66-4D0E-B202-E22DE7638296}"/>
    <dgm:cxn modelId="{F1C2953D-CB48-7B49-B787-72FE241E5354}" type="presOf" srcId="{722C6277-FEAF-4748-B05B-A234443967B7}" destId="{C5933659-FFC5-E74D-B6C0-80FBE52ED57D}" srcOrd="0" destOrd="0" presId="urn:microsoft.com/office/officeart/2016/7/layout/BasicTimeline"/>
    <dgm:cxn modelId="{CA4C145F-F4E8-47B6-9BF6-84D7A66F08A4}" srcId="{9A62338D-96B7-4337-AF6C-7EB7748593C4}" destId="{722C6277-FEAF-4748-B05B-A234443967B7}" srcOrd="2" destOrd="0" parTransId="{1DC514FB-E331-40C0-B78A-918DB44944B0}" sibTransId="{B4CCA624-4FC8-4AFF-B957-B6F88A7D2F9F}"/>
    <dgm:cxn modelId="{4815A248-146B-B847-8D0C-59AFCE5B4718}" type="presOf" srcId="{77A0A65A-3300-4116-8B90-5760BD779441}" destId="{D39839B2-8F8D-604F-9806-7011A6C8973F}" srcOrd="0" destOrd="0" presId="urn:microsoft.com/office/officeart/2016/7/layout/BasicTimeline"/>
    <dgm:cxn modelId="{E160DF69-B61B-0045-94AA-A5DBB0153857}" type="presOf" srcId="{E16D7582-427F-4BB1-9CA7-A1369A136659}" destId="{71F68D47-EF23-184A-9D63-84D7EBC1AFD9}" srcOrd="0" destOrd="0" presId="urn:microsoft.com/office/officeart/2016/7/layout/BasicTimeline"/>
    <dgm:cxn modelId="{1DE55C4E-A00F-0C48-B91C-7D69D88308A7}" type="presOf" srcId="{CA5AA41A-6813-8244-9DF7-A10C7296A155}" destId="{DDE11AE2-82D9-3E4C-8D22-511255826F26}" srcOrd="0" destOrd="0" presId="urn:microsoft.com/office/officeart/2016/7/layout/BasicTimeline"/>
    <dgm:cxn modelId="{557CE877-B4E7-0F4C-A2E9-ABD1951596A1}" type="presOf" srcId="{D6192803-F181-5340-827D-B64BBF1DFD54}" destId="{B91EE160-7E43-2441-BE02-3EF593D46A3F}" srcOrd="0" destOrd="0" presId="urn:microsoft.com/office/officeart/2016/7/layout/BasicTimeline"/>
    <dgm:cxn modelId="{7302A27B-3BAB-AC45-8490-613372DE240B}" srcId="{CA5AA41A-6813-8244-9DF7-A10C7296A155}" destId="{D6192803-F181-5340-827D-B64BBF1DFD54}" srcOrd="0" destOrd="0" parTransId="{1BAF8146-3C36-7646-A1A0-E0F52E16E193}" sibTransId="{941B4B7A-7216-684D-B7F5-D85D0FF7A92F}"/>
    <dgm:cxn modelId="{53C3077F-FFE5-4AD6-95F5-2C44C9E4E5DA}" srcId="{89758A72-852A-4CE7-9284-210DF8A480FF}" destId="{FFDE6F86-CBF9-4941-90E3-DB6CF9CDE44F}" srcOrd="0" destOrd="0" parTransId="{FD76A47B-F91C-40E0-849E-AE6F3740C8B8}" sibTransId="{44171A20-7D75-47E0-95E5-315C3CF57C05}"/>
    <dgm:cxn modelId="{1FE06194-E49B-4277-9CF3-01A302578C0E}" srcId="{9A62338D-96B7-4337-AF6C-7EB7748593C4}" destId="{E16D7582-427F-4BB1-9CA7-A1369A136659}" srcOrd="3" destOrd="0" parTransId="{AFA939BD-E392-4C2F-83DF-7D4254E78830}" sibTransId="{1A7F8B4F-9D0E-4B86-B43F-6C4A02926BB9}"/>
    <dgm:cxn modelId="{53964AB9-2529-AD4D-A69D-0D84BB86F182}" type="presOf" srcId="{FFDE6F86-CBF9-4941-90E3-DB6CF9CDE44F}" destId="{BDE120B2-5B21-A943-A5FF-1235BDF164D6}" srcOrd="0" destOrd="0" presId="urn:microsoft.com/office/officeart/2016/7/layout/BasicTimeline"/>
    <dgm:cxn modelId="{0236A1DD-F96C-2D4A-84F9-E89B90E00216}" type="presOf" srcId="{D89E9D69-7221-4E3A-8AF2-85A812982647}" destId="{F6735967-C091-E740-A6B7-05647926CA9C}" srcOrd="0" destOrd="0" presId="urn:microsoft.com/office/officeart/2016/7/layout/BasicTimeline"/>
    <dgm:cxn modelId="{9CBD42DE-E9D7-C84C-9BDA-A5DBE624CAE1}" type="presOf" srcId="{9A62338D-96B7-4337-AF6C-7EB7748593C4}" destId="{F5053052-E983-3B40-B47D-3608A535ABF7}" srcOrd="0" destOrd="0" presId="urn:microsoft.com/office/officeart/2016/7/layout/BasicTimeline"/>
    <dgm:cxn modelId="{AB67CCE3-09E4-443C-B9AA-257C1D72B94B}" srcId="{77A0A65A-3300-4116-8B90-5760BD779441}" destId="{A542EBD1-5925-496D-964B-D81A44C43A9D}" srcOrd="0" destOrd="0" parTransId="{CFBB4BBF-E9A8-41CE-A4BF-922D69386487}" sibTransId="{13338DA8-A72C-4E53-9221-BE873D88953A}"/>
    <dgm:cxn modelId="{6C70A1EC-32CD-984E-91B9-01101739B614}" srcId="{9A62338D-96B7-4337-AF6C-7EB7748593C4}" destId="{CA5AA41A-6813-8244-9DF7-A10C7296A155}" srcOrd="4" destOrd="0" parTransId="{D957E9F8-536E-2E40-9EE8-1ED27770D45C}" sibTransId="{29BD5682-1FCA-A741-9BCB-3622F26F4E9B}"/>
    <dgm:cxn modelId="{9C374FEF-1D1D-464C-B190-8EC8884E584E}" srcId="{9A62338D-96B7-4337-AF6C-7EB7748593C4}" destId="{89758A72-852A-4CE7-9284-210DF8A480FF}" srcOrd="1" destOrd="0" parTransId="{F722E732-493F-465C-9EA3-97B770837593}" sibTransId="{B3F911E9-CEB2-418C-A921-61858D906257}"/>
    <dgm:cxn modelId="{804ECBFB-2F4B-47A4-B926-C37748343066}" srcId="{722C6277-FEAF-4748-B05B-A234443967B7}" destId="{25DF296E-51AB-45B8-AD24-7D19F3057BBC}" srcOrd="0" destOrd="0" parTransId="{BC62EE91-E9BA-4433-8955-40CBACB27CD3}" sibTransId="{7D3207A4-1605-4A96-AFCB-ADE0FF97C5A4}"/>
    <dgm:cxn modelId="{CD82DCAE-D9EC-5B4D-BED8-4626CC5E6151}" type="presParOf" srcId="{F5053052-E983-3B40-B47D-3608A535ABF7}" destId="{F30492C9-86B1-6B4B-B8E8-9B41566B725E}" srcOrd="0" destOrd="0" presId="urn:microsoft.com/office/officeart/2016/7/layout/BasicTimeline"/>
    <dgm:cxn modelId="{6406D176-7CFB-E740-A913-B8D6C4A03530}" type="presParOf" srcId="{F5053052-E983-3B40-B47D-3608A535ABF7}" destId="{8DBB74C9-2A01-D245-BA07-E40D68437616}" srcOrd="1" destOrd="0" presId="urn:microsoft.com/office/officeart/2016/7/layout/BasicTimeline"/>
    <dgm:cxn modelId="{AA41B833-D45E-EB41-8560-3AF329A9D9D3}" type="presParOf" srcId="{8DBB74C9-2A01-D245-BA07-E40D68437616}" destId="{728633EB-C770-834F-B987-5AFF33432B32}" srcOrd="0" destOrd="0" presId="urn:microsoft.com/office/officeart/2016/7/layout/BasicTimeline"/>
    <dgm:cxn modelId="{495DF4B9-700A-4940-A99D-4A35F79F56C0}" type="presParOf" srcId="{728633EB-C770-834F-B987-5AFF33432B32}" destId="{D39839B2-8F8D-604F-9806-7011A6C8973F}" srcOrd="0" destOrd="0" presId="urn:microsoft.com/office/officeart/2016/7/layout/BasicTimeline"/>
    <dgm:cxn modelId="{12DE9CC0-813B-FA47-85A0-E5265C7B211A}" type="presParOf" srcId="{728633EB-C770-834F-B987-5AFF33432B32}" destId="{AD5CBF19-2482-984E-9E5F-4AFA2E143EF6}" srcOrd="1" destOrd="0" presId="urn:microsoft.com/office/officeart/2016/7/layout/BasicTimeline"/>
    <dgm:cxn modelId="{E8371B65-E8E0-C247-934F-3CB13A6739AE}" type="presParOf" srcId="{AD5CBF19-2482-984E-9E5F-4AFA2E143EF6}" destId="{D7814C0C-4964-E34F-88C4-1F1DCF24824D}" srcOrd="0" destOrd="0" presId="urn:microsoft.com/office/officeart/2016/7/layout/BasicTimeline"/>
    <dgm:cxn modelId="{0C529A4C-DA37-384E-AE37-76FC658D54B6}" type="presParOf" srcId="{AD5CBF19-2482-984E-9E5F-4AFA2E143EF6}" destId="{1BF3C540-3BBD-5446-8320-0F919DFFCAEA}" srcOrd="1" destOrd="0" presId="urn:microsoft.com/office/officeart/2016/7/layout/BasicTimeline"/>
    <dgm:cxn modelId="{4CB32E87-1D69-964D-BC0D-50D032F3E3CC}" type="presParOf" srcId="{728633EB-C770-834F-B987-5AFF33432B32}" destId="{B199A120-15ED-2A49-A077-DF91E450E407}" srcOrd="2" destOrd="0" presId="urn:microsoft.com/office/officeart/2016/7/layout/BasicTimeline"/>
    <dgm:cxn modelId="{B80FC9C8-85DA-454D-BB8A-DAC4146275CD}" type="presParOf" srcId="{728633EB-C770-834F-B987-5AFF33432B32}" destId="{8D18A295-B9C0-654E-9CA0-16095AACD888}" srcOrd="3" destOrd="0" presId="urn:microsoft.com/office/officeart/2016/7/layout/BasicTimeline"/>
    <dgm:cxn modelId="{BCD06C49-CFD8-A64C-80B7-FB9E2DD902FF}" type="presParOf" srcId="{728633EB-C770-834F-B987-5AFF33432B32}" destId="{D0446FBE-4D0C-6E4C-A10F-84413F7CAA9F}" srcOrd="4" destOrd="0" presId="urn:microsoft.com/office/officeart/2016/7/layout/BasicTimeline"/>
    <dgm:cxn modelId="{C9CA7735-469C-A340-982A-2D06B83A7B68}" type="presParOf" srcId="{8DBB74C9-2A01-D245-BA07-E40D68437616}" destId="{672FF2E6-3F3A-7548-B45A-95D34FA6CF5B}" srcOrd="1" destOrd="0" presId="urn:microsoft.com/office/officeart/2016/7/layout/BasicTimeline"/>
    <dgm:cxn modelId="{BD38B96D-274E-BB42-9E11-A9E1395A0724}" type="presParOf" srcId="{8DBB74C9-2A01-D245-BA07-E40D68437616}" destId="{4847427D-A3DC-F04B-BE81-366C63B86AB2}" srcOrd="2" destOrd="0" presId="urn:microsoft.com/office/officeart/2016/7/layout/BasicTimeline"/>
    <dgm:cxn modelId="{275D0C78-2C03-9048-A342-9227863DBE8C}" type="presParOf" srcId="{4847427D-A3DC-F04B-BE81-366C63B86AB2}" destId="{4E78AD89-7160-584B-AEA2-4E71FBC84CED}" srcOrd="0" destOrd="0" presId="urn:microsoft.com/office/officeart/2016/7/layout/BasicTimeline"/>
    <dgm:cxn modelId="{63224C61-633F-F44B-9024-820DA351BDFC}" type="presParOf" srcId="{4847427D-A3DC-F04B-BE81-366C63B86AB2}" destId="{A1F3E664-881C-254D-8305-36C0FFB895DB}" srcOrd="1" destOrd="0" presId="urn:microsoft.com/office/officeart/2016/7/layout/BasicTimeline"/>
    <dgm:cxn modelId="{BE5DF1F0-1E5E-7448-AE8D-32FCCB635E2F}" type="presParOf" srcId="{A1F3E664-881C-254D-8305-36C0FFB895DB}" destId="{BDE120B2-5B21-A943-A5FF-1235BDF164D6}" srcOrd="0" destOrd="0" presId="urn:microsoft.com/office/officeart/2016/7/layout/BasicTimeline"/>
    <dgm:cxn modelId="{394B057E-EAE4-BC4A-85A3-F5C0F6ED132C}" type="presParOf" srcId="{A1F3E664-881C-254D-8305-36C0FFB895DB}" destId="{DFA7AF80-E7DD-0C4F-A675-A65A6343E443}" srcOrd="1" destOrd="0" presId="urn:microsoft.com/office/officeart/2016/7/layout/BasicTimeline"/>
    <dgm:cxn modelId="{F0754B6A-D382-1A43-BFB8-37A257A9AFB1}" type="presParOf" srcId="{4847427D-A3DC-F04B-BE81-366C63B86AB2}" destId="{624C23E4-BA2D-C947-A03A-98CD40D4FF89}" srcOrd="2" destOrd="0" presId="urn:microsoft.com/office/officeart/2016/7/layout/BasicTimeline"/>
    <dgm:cxn modelId="{5E8146CD-8B76-684D-9C65-64096C21B327}" type="presParOf" srcId="{4847427D-A3DC-F04B-BE81-366C63B86AB2}" destId="{426D08EC-4D4E-3D49-B729-8D19F34DE767}" srcOrd="3" destOrd="0" presId="urn:microsoft.com/office/officeart/2016/7/layout/BasicTimeline"/>
    <dgm:cxn modelId="{727A0EFD-BEA1-654A-BD6A-674517C4924E}" type="presParOf" srcId="{4847427D-A3DC-F04B-BE81-366C63B86AB2}" destId="{707D1541-EE39-3340-BEFA-7AF47C5E9216}" srcOrd="4" destOrd="0" presId="urn:microsoft.com/office/officeart/2016/7/layout/BasicTimeline"/>
    <dgm:cxn modelId="{14F8D451-D106-6A4D-A73F-44F96C2B86D0}" type="presParOf" srcId="{8DBB74C9-2A01-D245-BA07-E40D68437616}" destId="{09A9033C-3A4B-3B41-B35A-4653F9A2B3C1}" srcOrd="3" destOrd="0" presId="urn:microsoft.com/office/officeart/2016/7/layout/BasicTimeline"/>
    <dgm:cxn modelId="{93934423-3232-7542-BBEC-B2E7B24D5367}" type="presParOf" srcId="{8DBB74C9-2A01-D245-BA07-E40D68437616}" destId="{8F0710FB-20D1-F241-B761-B2324074AC42}" srcOrd="4" destOrd="0" presId="urn:microsoft.com/office/officeart/2016/7/layout/BasicTimeline"/>
    <dgm:cxn modelId="{884C0697-4770-9043-9E07-97A5F4379A76}" type="presParOf" srcId="{8F0710FB-20D1-F241-B761-B2324074AC42}" destId="{C5933659-FFC5-E74D-B6C0-80FBE52ED57D}" srcOrd="0" destOrd="0" presId="urn:microsoft.com/office/officeart/2016/7/layout/BasicTimeline"/>
    <dgm:cxn modelId="{D4579A8C-275D-6745-8C87-781F196A7279}" type="presParOf" srcId="{8F0710FB-20D1-F241-B761-B2324074AC42}" destId="{9E977054-E483-F94A-AF79-5856D7A1F7A9}" srcOrd="1" destOrd="0" presId="urn:microsoft.com/office/officeart/2016/7/layout/BasicTimeline"/>
    <dgm:cxn modelId="{D8DFD00C-9A51-894F-9151-344F6ECBCBFB}" type="presParOf" srcId="{9E977054-E483-F94A-AF79-5856D7A1F7A9}" destId="{8765E198-4218-DE45-9342-3C71EAD07F3B}" srcOrd="0" destOrd="0" presId="urn:microsoft.com/office/officeart/2016/7/layout/BasicTimeline"/>
    <dgm:cxn modelId="{105CE089-4B1E-EE45-B501-628227C1226B}" type="presParOf" srcId="{9E977054-E483-F94A-AF79-5856D7A1F7A9}" destId="{81697575-95F7-604B-8E46-0019A50A797A}" srcOrd="1" destOrd="0" presId="urn:microsoft.com/office/officeart/2016/7/layout/BasicTimeline"/>
    <dgm:cxn modelId="{B2F213F5-6027-034A-9114-4527B6A63E8F}" type="presParOf" srcId="{8F0710FB-20D1-F241-B761-B2324074AC42}" destId="{882C930E-151F-404E-843F-7A6A42BFD5B8}" srcOrd="2" destOrd="0" presId="urn:microsoft.com/office/officeart/2016/7/layout/BasicTimeline"/>
    <dgm:cxn modelId="{B4629282-C4D4-B04C-8ECB-9ABF1482EB8B}" type="presParOf" srcId="{8F0710FB-20D1-F241-B761-B2324074AC42}" destId="{49EAE81D-AA29-F640-9190-FEE88A19A40E}" srcOrd="3" destOrd="0" presId="urn:microsoft.com/office/officeart/2016/7/layout/BasicTimeline"/>
    <dgm:cxn modelId="{C2D2EEB2-2F49-8641-BDCC-750EE11719E0}" type="presParOf" srcId="{8F0710FB-20D1-F241-B761-B2324074AC42}" destId="{ED204041-C750-9F4A-B344-1BD6AB1AA4CF}" srcOrd="4" destOrd="0" presId="urn:microsoft.com/office/officeart/2016/7/layout/BasicTimeline"/>
    <dgm:cxn modelId="{B6C9B300-39C7-9B40-9707-45036EAD9EB2}" type="presParOf" srcId="{8DBB74C9-2A01-D245-BA07-E40D68437616}" destId="{B242079C-77A7-9A40-A491-5F48DC1CF75E}" srcOrd="5" destOrd="0" presId="urn:microsoft.com/office/officeart/2016/7/layout/BasicTimeline"/>
    <dgm:cxn modelId="{FD18B087-F033-524D-AEB8-68DA18F98F5D}" type="presParOf" srcId="{8DBB74C9-2A01-D245-BA07-E40D68437616}" destId="{653147BF-EC53-1248-ABE4-51670EB37CA4}" srcOrd="6" destOrd="0" presId="urn:microsoft.com/office/officeart/2016/7/layout/BasicTimeline"/>
    <dgm:cxn modelId="{9FF3FC3C-5529-2548-B979-8CEAF79E7D79}" type="presParOf" srcId="{653147BF-EC53-1248-ABE4-51670EB37CA4}" destId="{71F68D47-EF23-184A-9D63-84D7EBC1AFD9}" srcOrd="0" destOrd="0" presId="urn:microsoft.com/office/officeart/2016/7/layout/BasicTimeline"/>
    <dgm:cxn modelId="{CBB110CC-0096-4941-9431-5E5463D349EF}" type="presParOf" srcId="{653147BF-EC53-1248-ABE4-51670EB37CA4}" destId="{9FB6F9BF-C5D9-3246-BFF4-485A7D0F4518}" srcOrd="1" destOrd="0" presId="urn:microsoft.com/office/officeart/2016/7/layout/BasicTimeline"/>
    <dgm:cxn modelId="{63944A27-8C20-8648-8342-F470742896D0}" type="presParOf" srcId="{9FB6F9BF-C5D9-3246-BFF4-485A7D0F4518}" destId="{F6735967-C091-E740-A6B7-05647926CA9C}" srcOrd="0" destOrd="0" presId="urn:microsoft.com/office/officeart/2016/7/layout/BasicTimeline"/>
    <dgm:cxn modelId="{D1E185BA-ADB1-A64A-8D05-C2250E709176}" type="presParOf" srcId="{9FB6F9BF-C5D9-3246-BFF4-485A7D0F4518}" destId="{9FE62DA4-4C61-CE4E-934C-46AF11970008}" srcOrd="1" destOrd="0" presId="urn:microsoft.com/office/officeart/2016/7/layout/BasicTimeline"/>
    <dgm:cxn modelId="{DD0643D3-D966-424E-A8DC-10DC48CCF619}" type="presParOf" srcId="{653147BF-EC53-1248-ABE4-51670EB37CA4}" destId="{D6D8012B-D643-B547-832B-ABE9D69F4F3A}" srcOrd="2" destOrd="0" presId="urn:microsoft.com/office/officeart/2016/7/layout/BasicTimeline"/>
    <dgm:cxn modelId="{DB675C13-C7B9-174A-96E0-6C15D8C9EFAF}" type="presParOf" srcId="{653147BF-EC53-1248-ABE4-51670EB37CA4}" destId="{42925EBE-7EEF-6C4B-A6F7-0DA3FA022496}" srcOrd="3" destOrd="0" presId="urn:microsoft.com/office/officeart/2016/7/layout/BasicTimeline"/>
    <dgm:cxn modelId="{BC136DCE-CF01-7748-AAF9-32DBDE7A6501}" type="presParOf" srcId="{653147BF-EC53-1248-ABE4-51670EB37CA4}" destId="{ABD4EE2E-CE61-C844-87CB-BEDB885FDE55}" srcOrd="4" destOrd="0" presId="urn:microsoft.com/office/officeart/2016/7/layout/BasicTimeline"/>
    <dgm:cxn modelId="{1CAD1E2E-08CD-CB4C-97B7-EFFFDC296FE5}" type="presParOf" srcId="{8DBB74C9-2A01-D245-BA07-E40D68437616}" destId="{F327857D-1A92-8A45-A469-8A71C8F83D7B}" srcOrd="7" destOrd="0" presId="urn:microsoft.com/office/officeart/2016/7/layout/BasicTimeline"/>
    <dgm:cxn modelId="{FCA0F4E8-F836-6B45-B823-553A17B9D9C9}" type="presParOf" srcId="{8DBB74C9-2A01-D245-BA07-E40D68437616}" destId="{4AEE0398-910B-F44B-A3FB-497B0EEF08AF}" srcOrd="8" destOrd="0" presId="urn:microsoft.com/office/officeart/2016/7/layout/BasicTimeline"/>
    <dgm:cxn modelId="{0B6ABD4C-35BD-3143-AF52-C1E7DD32AC20}" type="presParOf" srcId="{4AEE0398-910B-F44B-A3FB-497B0EEF08AF}" destId="{DDE11AE2-82D9-3E4C-8D22-511255826F26}" srcOrd="0" destOrd="0" presId="urn:microsoft.com/office/officeart/2016/7/layout/BasicTimeline"/>
    <dgm:cxn modelId="{80D0FCE1-ACF4-E949-B9D1-1687269482CE}" type="presParOf" srcId="{4AEE0398-910B-F44B-A3FB-497B0EEF08AF}" destId="{F93D17C4-8A73-4942-8FC5-B19AA6F676CF}" srcOrd="1" destOrd="0" presId="urn:microsoft.com/office/officeart/2016/7/layout/BasicTimeline"/>
    <dgm:cxn modelId="{99325C93-64D5-E045-870A-DA45CD43859E}" type="presParOf" srcId="{F93D17C4-8A73-4942-8FC5-B19AA6F676CF}" destId="{B91EE160-7E43-2441-BE02-3EF593D46A3F}" srcOrd="0" destOrd="0" presId="urn:microsoft.com/office/officeart/2016/7/layout/BasicTimeline"/>
    <dgm:cxn modelId="{B997D2AB-EF0B-884C-9ECC-E849D7946AF5}" type="presParOf" srcId="{F93D17C4-8A73-4942-8FC5-B19AA6F676CF}" destId="{36CB5AEF-7871-734D-AD97-2F5F63306A98}" srcOrd="1" destOrd="0" presId="urn:microsoft.com/office/officeart/2016/7/layout/BasicTimeline"/>
    <dgm:cxn modelId="{78C07681-E9C5-7547-AF8A-B244B043B3B4}" type="presParOf" srcId="{4AEE0398-910B-F44B-A3FB-497B0EEF08AF}" destId="{657E9758-C196-5745-A16D-C237CABBFA33}" srcOrd="2" destOrd="0" presId="urn:microsoft.com/office/officeart/2016/7/layout/BasicTimeline"/>
    <dgm:cxn modelId="{19C21E1F-A381-B64E-8B17-2F5CB9F59FD4}" type="presParOf" srcId="{4AEE0398-910B-F44B-A3FB-497B0EEF08AF}" destId="{0FAA955C-E08E-AA4F-937F-6417B08E9502}" srcOrd="3" destOrd="0" presId="urn:microsoft.com/office/officeart/2016/7/layout/BasicTimeline"/>
    <dgm:cxn modelId="{5684295E-6E3D-9A43-94FE-7A8049DF3D27}" type="presParOf" srcId="{4AEE0398-910B-F44B-A3FB-497B0EEF08AF}" destId="{B8070794-A302-8842-B513-4BEB4198728A}" srcOrd="4" destOrd="0" presId="urn:microsoft.com/office/officeart/2016/7/layout/Basic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492C9-86B1-6B4B-B8E8-9B41566B725E}">
      <dsp:nvSpPr>
        <dsp:cNvPr id="0" name=""/>
        <dsp:cNvSpPr/>
      </dsp:nvSpPr>
      <dsp:spPr>
        <a:xfrm>
          <a:off x="0" y="2815508"/>
          <a:ext cx="5181600" cy="0"/>
        </a:xfrm>
        <a:prstGeom prst="lin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D39839B2-8F8D-604F-9806-7011A6C8973F}">
      <dsp:nvSpPr>
        <dsp:cNvPr id="0" name=""/>
        <dsp:cNvSpPr/>
      </dsp:nvSpPr>
      <dsp:spPr>
        <a:xfrm>
          <a:off x="97154" y="3023856"/>
          <a:ext cx="1371504" cy="63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t>1981</a:t>
          </a:r>
        </a:p>
      </dsp:txBody>
      <dsp:txXfrm>
        <a:off x="97154" y="3023856"/>
        <a:ext cx="1371504" cy="636304"/>
      </dsp:txXfrm>
    </dsp:sp>
    <dsp:sp modelId="{D7814C0C-4964-E34F-88C4-1F1DCF24824D}">
      <dsp:nvSpPr>
        <dsp:cNvPr id="0" name=""/>
        <dsp:cNvSpPr/>
      </dsp:nvSpPr>
      <dsp:spPr>
        <a:xfrm>
          <a:off x="3643" y="395490"/>
          <a:ext cx="1558528" cy="135012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BNITM </a:t>
          </a:r>
          <a:r>
            <a:rPr lang="en-US" sz="1200" kern="1200" dirty="0" err="1"/>
            <a:t>initie</a:t>
          </a:r>
          <a:r>
            <a:rPr lang="en-US" sz="1200" kern="1200" dirty="0"/>
            <a:t> les </a:t>
          </a:r>
          <a:r>
            <a:rPr lang="en-US" sz="1200" kern="1200" dirty="0" err="1"/>
            <a:t>activités</a:t>
          </a:r>
          <a:r>
            <a:rPr lang="en-US" sz="1200" kern="1200" dirty="0"/>
            <a:t> de </a:t>
          </a:r>
          <a:r>
            <a:rPr lang="en-US" sz="1200" kern="1200" dirty="0" err="1"/>
            <a:t>recherches</a:t>
          </a:r>
          <a:r>
            <a:rPr lang="en-US" sz="1200" kern="1200" dirty="0"/>
            <a:t> </a:t>
          </a:r>
          <a:r>
            <a:rPr lang="en-US" sz="1200" kern="1200" dirty="0" err="1"/>
            <a:t>médicales</a:t>
          </a:r>
          <a:r>
            <a:rPr lang="en-US" sz="1200" kern="1200" dirty="0"/>
            <a:t> </a:t>
          </a:r>
          <a:r>
            <a:rPr lang="en-US" sz="1200" kern="1200" dirty="0" err="1"/>
            <a:t>à</a:t>
          </a:r>
          <a:r>
            <a:rPr lang="en-US" sz="1200" kern="1200" dirty="0"/>
            <a:t> </a:t>
          </a:r>
          <a:r>
            <a:rPr lang="en-US" sz="1200" kern="1200" dirty="0" err="1"/>
            <a:t>l’hôpital</a:t>
          </a:r>
          <a:r>
            <a:rPr lang="en-US" sz="1200" kern="1200" dirty="0"/>
            <a:t> Albert Schweitzer</a:t>
          </a:r>
        </a:p>
      </dsp:txBody>
      <dsp:txXfrm>
        <a:off x="69551" y="461398"/>
        <a:ext cx="1426712" cy="1218308"/>
      </dsp:txXfrm>
    </dsp:sp>
    <dsp:sp modelId="{B199A120-15ED-2A49-A077-DF91E450E407}">
      <dsp:nvSpPr>
        <dsp:cNvPr id="0" name=""/>
        <dsp:cNvSpPr/>
      </dsp:nvSpPr>
      <dsp:spPr>
        <a:xfrm>
          <a:off x="782907" y="1745615"/>
          <a:ext cx="0" cy="106989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E78AD89-7160-584B-AEA2-4E71FBC84CED}">
      <dsp:nvSpPr>
        <dsp:cNvPr id="0" name=""/>
        <dsp:cNvSpPr/>
      </dsp:nvSpPr>
      <dsp:spPr>
        <a:xfrm>
          <a:off x="1001101" y="1970855"/>
          <a:ext cx="1371504" cy="63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t>1992</a:t>
          </a:r>
        </a:p>
      </dsp:txBody>
      <dsp:txXfrm>
        <a:off x="1001101" y="1970855"/>
        <a:ext cx="1371504" cy="636304"/>
      </dsp:txXfrm>
    </dsp:sp>
    <dsp:sp modelId="{8D18A295-B9C0-654E-9CA0-16095AACD888}">
      <dsp:nvSpPr>
        <dsp:cNvPr id="0" name=""/>
        <dsp:cNvSpPr/>
      </dsp:nvSpPr>
      <dsp:spPr>
        <a:xfrm>
          <a:off x="740674" y="2773275"/>
          <a:ext cx="84465" cy="8446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120B2-5B21-A943-A5FF-1235BDF164D6}">
      <dsp:nvSpPr>
        <dsp:cNvPr id="0" name=""/>
        <dsp:cNvSpPr/>
      </dsp:nvSpPr>
      <dsp:spPr>
        <a:xfrm>
          <a:off x="907589" y="3885401"/>
          <a:ext cx="1558528" cy="174561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Prof Peter G. </a:t>
          </a:r>
          <a:r>
            <a:rPr lang="en-US" sz="1200" kern="1200" dirty="0" err="1"/>
            <a:t>Kremsner</a:t>
          </a:r>
          <a:r>
            <a:rPr lang="en-US" sz="1200" kern="1200" dirty="0"/>
            <a:t> (Université de Tübingen) </a:t>
          </a:r>
          <a:r>
            <a:rPr lang="en-US" sz="1200" kern="1200" dirty="0" err="1"/>
            <a:t>nommé</a:t>
          </a:r>
          <a:r>
            <a:rPr lang="en-US" sz="1200" kern="1200" dirty="0"/>
            <a:t> Directeur du </a:t>
          </a:r>
          <a:r>
            <a:rPr lang="en-US" sz="1200" kern="1200" dirty="0" err="1"/>
            <a:t>Laboratoire</a:t>
          </a:r>
          <a:r>
            <a:rPr lang="en-US" sz="1200" kern="1200" dirty="0"/>
            <a:t> de </a:t>
          </a:r>
          <a:r>
            <a:rPr lang="en-US" sz="1200" kern="1200" dirty="0" err="1"/>
            <a:t>Recherches</a:t>
          </a:r>
          <a:r>
            <a:rPr lang="en-US" sz="1200" kern="1200" dirty="0"/>
            <a:t>, par la </a:t>
          </a:r>
          <a:r>
            <a:rPr lang="en-US" sz="1200" kern="1200" dirty="0" err="1"/>
            <a:t>Fondation</a:t>
          </a:r>
          <a:r>
            <a:rPr lang="en-US" sz="1200" kern="1200" dirty="0"/>
            <a:t> Albert Schweitzer</a:t>
          </a:r>
        </a:p>
      </dsp:txBody>
      <dsp:txXfrm>
        <a:off x="983670" y="3961482"/>
        <a:ext cx="1406366" cy="1593453"/>
      </dsp:txXfrm>
    </dsp:sp>
    <dsp:sp modelId="{624C23E4-BA2D-C947-A03A-98CD40D4FF89}">
      <dsp:nvSpPr>
        <dsp:cNvPr id="0" name=""/>
        <dsp:cNvSpPr/>
      </dsp:nvSpPr>
      <dsp:spPr>
        <a:xfrm>
          <a:off x="1686853" y="2815508"/>
          <a:ext cx="0" cy="106989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5933659-FFC5-E74D-B6C0-80FBE52ED57D}">
      <dsp:nvSpPr>
        <dsp:cNvPr id="0" name=""/>
        <dsp:cNvSpPr/>
      </dsp:nvSpPr>
      <dsp:spPr>
        <a:xfrm>
          <a:off x="1905047" y="3023856"/>
          <a:ext cx="1371504" cy="63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2001</a:t>
          </a:r>
        </a:p>
      </dsp:txBody>
      <dsp:txXfrm>
        <a:off x="1905047" y="3023856"/>
        <a:ext cx="1371504" cy="636304"/>
      </dsp:txXfrm>
    </dsp:sp>
    <dsp:sp modelId="{426D08EC-4D4E-3D49-B729-8D19F34DE767}">
      <dsp:nvSpPr>
        <dsp:cNvPr id="0" name=""/>
        <dsp:cNvSpPr/>
      </dsp:nvSpPr>
      <dsp:spPr>
        <a:xfrm>
          <a:off x="1644621" y="2773275"/>
          <a:ext cx="84465" cy="8446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65E198-4218-DE45-9342-3C71EAD07F3B}">
      <dsp:nvSpPr>
        <dsp:cNvPr id="0" name=""/>
        <dsp:cNvSpPr/>
      </dsp:nvSpPr>
      <dsp:spPr>
        <a:xfrm>
          <a:off x="1811535" y="575507"/>
          <a:ext cx="1558528" cy="11701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Creation de </a:t>
          </a:r>
          <a:r>
            <a:rPr lang="en-US" sz="1200" kern="1200" dirty="0" err="1"/>
            <a:t>l’Unité</a:t>
          </a:r>
          <a:r>
            <a:rPr lang="en-US" sz="1200" kern="1200" dirty="0"/>
            <a:t> de </a:t>
          </a:r>
          <a:r>
            <a:rPr lang="en-US" sz="1200" kern="1200" dirty="0" err="1"/>
            <a:t>Recherches</a:t>
          </a:r>
          <a:r>
            <a:rPr lang="en-US" sz="1200" kern="1200" dirty="0"/>
            <a:t> </a:t>
          </a:r>
          <a:r>
            <a:rPr lang="en-US" sz="1200" kern="1200" dirty="0" err="1"/>
            <a:t>Médicales</a:t>
          </a:r>
          <a:r>
            <a:rPr lang="en-US" sz="1200" kern="1200" dirty="0"/>
            <a:t> de </a:t>
          </a:r>
          <a:r>
            <a:rPr lang="en-US" sz="1200" kern="1200" dirty="0" err="1"/>
            <a:t>l’Hôpital</a:t>
          </a:r>
          <a:r>
            <a:rPr lang="en-US" sz="1200" kern="1200" dirty="0"/>
            <a:t> Albert Schweitzer</a:t>
          </a:r>
        </a:p>
      </dsp:txBody>
      <dsp:txXfrm>
        <a:off x="1868655" y="632627"/>
        <a:ext cx="1444288" cy="1055867"/>
      </dsp:txXfrm>
    </dsp:sp>
    <dsp:sp modelId="{882C930E-151F-404E-843F-7A6A42BFD5B8}">
      <dsp:nvSpPr>
        <dsp:cNvPr id="0" name=""/>
        <dsp:cNvSpPr/>
      </dsp:nvSpPr>
      <dsp:spPr>
        <a:xfrm>
          <a:off x="2590800" y="1745615"/>
          <a:ext cx="0" cy="106989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1F68D47-EF23-184A-9D63-84D7EBC1AFD9}">
      <dsp:nvSpPr>
        <dsp:cNvPr id="0" name=""/>
        <dsp:cNvSpPr/>
      </dsp:nvSpPr>
      <dsp:spPr>
        <a:xfrm>
          <a:off x="2808993" y="1970855"/>
          <a:ext cx="1371504" cy="63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2012</a:t>
          </a:r>
        </a:p>
      </dsp:txBody>
      <dsp:txXfrm>
        <a:off x="2808993" y="1970855"/>
        <a:ext cx="1371504" cy="636304"/>
      </dsp:txXfrm>
    </dsp:sp>
    <dsp:sp modelId="{49EAE81D-AA29-F640-9190-FEE88A19A40E}">
      <dsp:nvSpPr>
        <dsp:cNvPr id="0" name=""/>
        <dsp:cNvSpPr/>
      </dsp:nvSpPr>
      <dsp:spPr>
        <a:xfrm>
          <a:off x="2548567" y="2773275"/>
          <a:ext cx="84465" cy="8446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735967-C091-E740-A6B7-05647926CA9C}">
      <dsp:nvSpPr>
        <dsp:cNvPr id="0" name=""/>
        <dsp:cNvSpPr/>
      </dsp:nvSpPr>
      <dsp:spPr>
        <a:xfrm>
          <a:off x="2715482" y="3885401"/>
          <a:ext cx="1558528" cy="117010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err="1"/>
            <a:t>Crétion</a:t>
          </a:r>
          <a:r>
            <a:rPr lang="en-US" sz="1200" kern="1200" dirty="0"/>
            <a:t> du Centre de </a:t>
          </a:r>
          <a:r>
            <a:rPr lang="en-US" sz="1200" kern="1200" dirty="0" err="1"/>
            <a:t>Recherches</a:t>
          </a:r>
          <a:r>
            <a:rPr lang="en-US" sz="1200" kern="1200" dirty="0"/>
            <a:t> </a:t>
          </a:r>
          <a:r>
            <a:rPr lang="en-US" sz="1200" kern="1200" dirty="0" err="1"/>
            <a:t>Médicales</a:t>
          </a:r>
          <a:r>
            <a:rPr lang="en-US" sz="1200" kern="1200" dirty="0"/>
            <a:t> de Lambaréné (CERMEL)</a:t>
          </a:r>
        </a:p>
      </dsp:txBody>
      <dsp:txXfrm>
        <a:off x="2772602" y="3942521"/>
        <a:ext cx="1444288" cy="1055867"/>
      </dsp:txXfrm>
    </dsp:sp>
    <dsp:sp modelId="{D6D8012B-D643-B547-832B-ABE9D69F4F3A}">
      <dsp:nvSpPr>
        <dsp:cNvPr id="0" name=""/>
        <dsp:cNvSpPr/>
      </dsp:nvSpPr>
      <dsp:spPr>
        <a:xfrm>
          <a:off x="3494746" y="2815508"/>
          <a:ext cx="0" cy="106989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DE11AE2-82D9-3E4C-8D22-511255826F26}">
      <dsp:nvSpPr>
        <dsp:cNvPr id="0" name=""/>
        <dsp:cNvSpPr/>
      </dsp:nvSpPr>
      <dsp:spPr>
        <a:xfrm>
          <a:off x="3805736" y="3041984"/>
          <a:ext cx="1371504" cy="920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t>2016</a:t>
          </a:r>
        </a:p>
      </dsp:txBody>
      <dsp:txXfrm>
        <a:off x="3805736" y="3041984"/>
        <a:ext cx="1371504" cy="920415"/>
      </dsp:txXfrm>
    </dsp:sp>
    <dsp:sp modelId="{42925EBE-7EEF-6C4B-A6F7-0DA3FA022496}">
      <dsp:nvSpPr>
        <dsp:cNvPr id="0" name=""/>
        <dsp:cNvSpPr/>
      </dsp:nvSpPr>
      <dsp:spPr>
        <a:xfrm>
          <a:off x="3452513" y="2773275"/>
          <a:ext cx="84465" cy="8446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1EE160-7E43-2441-BE02-3EF593D46A3F}">
      <dsp:nvSpPr>
        <dsp:cNvPr id="0" name=""/>
        <dsp:cNvSpPr/>
      </dsp:nvSpPr>
      <dsp:spPr>
        <a:xfrm>
          <a:off x="3619428" y="755524"/>
          <a:ext cx="1558528" cy="990091"/>
        </a:xfrm>
        <a:prstGeom prst="roundRect">
          <a:avLst/>
        </a:pr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Reconnaissance  </a:t>
          </a:r>
          <a:r>
            <a:rPr lang="en-US" sz="1200" kern="1200" dirty="0" err="1"/>
            <a:t>d'utilité</a:t>
          </a:r>
          <a:r>
            <a:rPr lang="en-US" sz="1200" kern="1200" dirty="0"/>
            <a:t> </a:t>
          </a:r>
          <a:r>
            <a:rPr lang="en-US" sz="1200" kern="1200" dirty="0" err="1"/>
            <a:t>publique</a:t>
          </a:r>
          <a:r>
            <a:rPr lang="en-US" sz="1200" kern="1200" dirty="0"/>
            <a:t> par le </a:t>
          </a:r>
          <a:r>
            <a:rPr lang="en-US" sz="1200" kern="1200" dirty="0" err="1"/>
            <a:t>gouvernement</a:t>
          </a:r>
          <a:endParaRPr lang="en-US" sz="1200" kern="1200" dirty="0"/>
        </a:p>
      </dsp:txBody>
      <dsp:txXfrm>
        <a:off x="3667760" y="803856"/>
        <a:ext cx="1461864" cy="893427"/>
      </dsp:txXfrm>
    </dsp:sp>
    <dsp:sp modelId="{657E9758-C196-5745-A16D-C237CABBFA33}">
      <dsp:nvSpPr>
        <dsp:cNvPr id="0" name=""/>
        <dsp:cNvSpPr/>
      </dsp:nvSpPr>
      <dsp:spPr>
        <a:xfrm>
          <a:off x="4398692" y="1745615"/>
          <a:ext cx="0" cy="1069893"/>
        </a:xfrm>
        <a:prstGeom prst="line">
          <a:avLst/>
        </a:prstGeom>
        <a:noFill/>
        <a:ln w="9525"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FAA955C-E08E-AA4F-937F-6417B08E9502}">
      <dsp:nvSpPr>
        <dsp:cNvPr id="0" name=""/>
        <dsp:cNvSpPr/>
      </dsp:nvSpPr>
      <dsp:spPr>
        <a:xfrm>
          <a:off x="4356459" y="2773275"/>
          <a:ext cx="84465" cy="8446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panose="020B0604020202020204" pitchFamily="34" charset="0"/>
                <a:ea typeface="+mn-ea"/>
                <a:cs typeface="Arial" panose="020B0604020202020204" pitchFamily="34" charset="0"/>
              </a:defRPr>
            </a:lvl1pPr>
          </a:lstStyle>
          <a:p>
            <a:pPr>
              <a:defRPr/>
            </a:pPr>
            <a:endParaRPr lang="en-US" altLang="en-US"/>
          </a:p>
        </p:txBody>
      </p:sp>
      <p:sp>
        <p:nvSpPr>
          <p:cNvPr id="3" name="Date Placeholder 2"/>
          <p:cNvSpPr>
            <a:spLocks noGrp="1"/>
          </p:cNvSpPr>
          <p:nvPr>
            <p:ph type="dt"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panose="020B0604020202020204" pitchFamily="34" charset="0"/>
                <a:ea typeface="+mn-ea"/>
                <a:cs typeface="Arial" panose="020B0604020202020204" pitchFamily="34" charset="0"/>
              </a:defRPr>
            </a:lvl1pPr>
          </a:lstStyle>
          <a:p>
            <a:pPr>
              <a:defRPr/>
            </a:pPr>
            <a:fld id="{18A53181-2806-5F47-8964-95AE244A78D8}" type="datetimeFigureOut">
              <a:rPr lang="en-US" altLang="en-US"/>
              <a:pPr>
                <a:defRPr/>
              </a:pPr>
              <a:t>5/19/2023</a:t>
            </a:fld>
            <a:endParaRPr lang="en-US" alt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371013"/>
            <a:ext cx="2919413" cy="493712"/>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panose="020B0604020202020204" pitchFamily="34" charset="0"/>
                <a:ea typeface="+mn-ea"/>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ea typeface="+mn-ea"/>
                <a:cs typeface="Arial" panose="020B0604020202020204" pitchFamily="34" charset="0"/>
              </a:defRPr>
            </a:lvl1pPr>
          </a:lstStyle>
          <a:p>
            <a:pPr>
              <a:defRPr/>
            </a:pPr>
            <a:fld id="{AE101769-31F3-3443-90ED-1C79F87F2D6F}" type="slidenum">
              <a:rPr lang="en-US" altLang="en-US"/>
              <a:pPr>
                <a:defRPr/>
              </a:pPr>
              <a:t>‹#›</a:t>
            </a:fld>
            <a:endParaRPr lang="en-US" altLang="en-US"/>
          </a:p>
        </p:txBody>
      </p:sp>
    </p:spTree>
    <p:extLst>
      <p:ext uri="{BB962C8B-B14F-4D97-AF65-F5344CB8AC3E}">
        <p14:creationId xmlns:p14="http://schemas.microsoft.com/office/powerpoint/2010/main" val="1566293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A" dirty="0"/>
          </a:p>
        </p:txBody>
      </p:sp>
      <p:sp>
        <p:nvSpPr>
          <p:cNvPr id="4" name="Slide Number Placeholder 3"/>
          <p:cNvSpPr>
            <a:spLocks noGrp="1"/>
          </p:cNvSpPr>
          <p:nvPr>
            <p:ph type="sldNum" sz="quarter" idx="5"/>
          </p:nvPr>
        </p:nvSpPr>
        <p:spPr/>
        <p:txBody>
          <a:bodyPr/>
          <a:lstStyle/>
          <a:p>
            <a:pPr>
              <a:defRPr/>
            </a:pPr>
            <a:fld id="{AE101769-31F3-3443-90ED-1C79F87F2D6F}" type="slidenum">
              <a:rPr lang="en-US" altLang="en-US" smtClean="0"/>
              <a:pPr>
                <a:defRPr/>
              </a:pPr>
              <a:t>13</a:t>
            </a:fld>
            <a:endParaRPr lang="en-US" altLang="en-US"/>
          </a:p>
        </p:txBody>
      </p:sp>
    </p:spTree>
    <p:extLst>
      <p:ext uri="{BB962C8B-B14F-4D97-AF65-F5344CB8AC3E}">
        <p14:creationId xmlns:p14="http://schemas.microsoft.com/office/powerpoint/2010/main" val="80051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6" name="Slide Number Placeholder 5"/>
          <p:cNvSpPr>
            <a:spLocks noGrp="1"/>
          </p:cNvSpPr>
          <p:nvPr>
            <p:ph type="sldNum" sz="quarter" idx="12"/>
          </p:nvPr>
        </p:nvSpPr>
        <p:spPr/>
        <p:txBody>
          <a:bodyPr/>
          <a:lstStyle>
            <a:lvl1pPr>
              <a:defRPr/>
            </a:lvl1pPr>
          </a:lstStyle>
          <a:p>
            <a:pPr>
              <a:defRPr/>
            </a:pPr>
            <a:fld id="{F6236982-22F5-6040-BBAF-AD7BC0741D18}" type="slidenum">
              <a:rPr lang="en-US" altLang="en-US"/>
              <a:pPr>
                <a:defRPr/>
              </a:pPr>
              <a:t>‹#›</a:t>
            </a:fld>
            <a:endParaRPr lang="en-US" altLang="en-US"/>
          </a:p>
        </p:txBody>
      </p:sp>
    </p:spTree>
    <p:extLst>
      <p:ext uri="{BB962C8B-B14F-4D97-AF65-F5344CB8AC3E}">
        <p14:creationId xmlns:p14="http://schemas.microsoft.com/office/powerpoint/2010/main" val="1027853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6" name="Slide Number Placeholder 5"/>
          <p:cNvSpPr>
            <a:spLocks noGrp="1"/>
          </p:cNvSpPr>
          <p:nvPr>
            <p:ph type="sldNum" sz="quarter" idx="12"/>
          </p:nvPr>
        </p:nvSpPr>
        <p:spPr/>
        <p:txBody>
          <a:bodyPr/>
          <a:lstStyle>
            <a:lvl1pPr>
              <a:defRPr/>
            </a:lvl1pPr>
          </a:lstStyle>
          <a:p>
            <a:pPr>
              <a:defRPr/>
            </a:pPr>
            <a:fld id="{295821AB-D4C6-D34F-BEF6-FEB81A3B246E}" type="slidenum">
              <a:rPr lang="en-US" altLang="en-US"/>
              <a:pPr>
                <a:defRPr/>
              </a:pPr>
              <a:t>‹#›</a:t>
            </a:fld>
            <a:endParaRPr lang="en-US" altLang="en-US"/>
          </a:p>
        </p:txBody>
      </p:sp>
    </p:spTree>
    <p:extLst>
      <p:ext uri="{BB962C8B-B14F-4D97-AF65-F5344CB8AC3E}">
        <p14:creationId xmlns:p14="http://schemas.microsoft.com/office/powerpoint/2010/main" val="126816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6" name="Slide Number Placeholder 5"/>
          <p:cNvSpPr>
            <a:spLocks noGrp="1"/>
          </p:cNvSpPr>
          <p:nvPr>
            <p:ph type="sldNum" sz="quarter" idx="12"/>
          </p:nvPr>
        </p:nvSpPr>
        <p:spPr/>
        <p:txBody>
          <a:bodyPr/>
          <a:lstStyle>
            <a:lvl1pPr>
              <a:defRPr/>
            </a:lvl1pPr>
          </a:lstStyle>
          <a:p>
            <a:pPr>
              <a:defRPr/>
            </a:pPr>
            <a:fld id="{5442052C-8810-9B40-BAF0-4233F4A3095D}" type="slidenum">
              <a:rPr lang="en-US" altLang="en-US"/>
              <a:pPr>
                <a:defRPr/>
              </a:pPr>
              <a:t>‹#›</a:t>
            </a:fld>
            <a:endParaRPr lang="en-US" altLang="en-US"/>
          </a:p>
        </p:txBody>
      </p:sp>
    </p:spTree>
    <p:extLst>
      <p:ext uri="{BB962C8B-B14F-4D97-AF65-F5344CB8AC3E}">
        <p14:creationId xmlns:p14="http://schemas.microsoft.com/office/powerpoint/2010/main" val="226428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6" name="Slide Number Placeholder 5"/>
          <p:cNvSpPr>
            <a:spLocks noGrp="1"/>
          </p:cNvSpPr>
          <p:nvPr>
            <p:ph type="sldNum" sz="quarter" idx="12"/>
          </p:nvPr>
        </p:nvSpPr>
        <p:spPr/>
        <p:txBody>
          <a:bodyPr/>
          <a:lstStyle>
            <a:lvl1pPr>
              <a:defRPr/>
            </a:lvl1pPr>
          </a:lstStyle>
          <a:p>
            <a:pPr>
              <a:defRPr/>
            </a:pPr>
            <a:fld id="{9E4552E4-F604-D947-BB0C-E23B8AEE7996}" type="slidenum">
              <a:rPr lang="en-US" altLang="en-US"/>
              <a:pPr>
                <a:defRPr/>
              </a:pPr>
              <a:t>‹#›</a:t>
            </a:fld>
            <a:endParaRPr lang="en-US" altLang="en-US"/>
          </a:p>
        </p:txBody>
      </p:sp>
    </p:spTree>
    <p:extLst>
      <p:ext uri="{BB962C8B-B14F-4D97-AF65-F5344CB8AC3E}">
        <p14:creationId xmlns:p14="http://schemas.microsoft.com/office/powerpoint/2010/main" val="77928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6" name="Slide Number Placeholder 5"/>
          <p:cNvSpPr>
            <a:spLocks noGrp="1"/>
          </p:cNvSpPr>
          <p:nvPr>
            <p:ph type="sldNum" sz="quarter" idx="12"/>
          </p:nvPr>
        </p:nvSpPr>
        <p:spPr/>
        <p:txBody>
          <a:bodyPr/>
          <a:lstStyle>
            <a:lvl1pPr>
              <a:defRPr/>
            </a:lvl1pPr>
          </a:lstStyle>
          <a:p>
            <a:pPr>
              <a:defRPr/>
            </a:pPr>
            <a:fld id="{225D8C36-1F20-F945-B06B-412C9517212E}" type="slidenum">
              <a:rPr lang="en-US" altLang="en-US"/>
              <a:pPr>
                <a:defRPr/>
              </a:pPr>
              <a:t>‹#›</a:t>
            </a:fld>
            <a:endParaRPr lang="en-US" altLang="en-US"/>
          </a:p>
        </p:txBody>
      </p:sp>
    </p:spTree>
    <p:extLst>
      <p:ext uri="{BB962C8B-B14F-4D97-AF65-F5344CB8AC3E}">
        <p14:creationId xmlns:p14="http://schemas.microsoft.com/office/powerpoint/2010/main" val="207904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7" name="Slide Number Placeholder 5"/>
          <p:cNvSpPr>
            <a:spLocks noGrp="1"/>
          </p:cNvSpPr>
          <p:nvPr>
            <p:ph type="sldNum" sz="quarter" idx="12"/>
          </p:nvPr>
        </p:nvSpPr>
        <p:spPr/>
        <p:txBody>
          <a:bodyPr/>
          <a:lstStyle>
            <a:lvl1pPr>
              <a:defRPr/>
            </a:lvl1pPr>
          </a:lstStyle>
          <a:p>
            <a:pPr>
              <a:defRPr/>
            </a:pPr>
            <a:fld id="{E200BA7E-4372-184E-80DA-B957E1675E91}" type="slidenum">
              <a:rPr lang="en-US" altLang="en-US"/>
              <a:pPr>
                <a:defRPr/>
              </a:pPr>
              <a:t>‹#›</a:t>
            </a:fld>
            <a:endParaRPr lang="en-US" altLang="en-US"/>
          </a:p>
        </p:txBody>
      </p:sp>
    </p:spTree>
    <p:extLst>
      <p:ext uri="{BB962C8B-B14F-4D97-AF65-F5344CB8AC3E}">
        <p14:creationId xmlns:p14="http://schemas.microsoft.com/office/powerpoint/2010/main" val="77233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9" name="Slide Number Placeholder 5"/>
          <p:cNvSpPr>
            <a:spLocks noGrp="1"/>
          </p:cNvSpPr>
          <p:nvPr>
            <p:ph type="sldNum" sz="quarter" idx="12"/>
          </p:nvPr>
        </p:nvSpPr>
        <p:spPr/>
        <p:txBody>
          <a:bodyPr/>
          <a:lstStyle>
            <a:lvl1pPr>
              <a:defRPr/>
            </a:lvl1pPr>
          </a:lstStyle>
          <a:p>
            <a:pPr>
              <a:defRPr/>
            </a:pPr>
            <a:fld id="{7B5A90E6-42E6-A94D-BB20-CFA8815F490A}" type="slidenum">
              <a:rPr lang="en-US" altLang="en-US"/>
              <a:pPr>
                <a:defRPr/>
              </a:pPr>
              <a:t>‹#›</a:t>
            </a:fld>
            <a:endParaRPr lang="en-US" altLang="en-US"/>
          </a:p>
        </p:txBody>
      </p:sp>
    </p:spTree>
    <p:extLst>
      <p:ext uri="{BB962C8B-B14F-4D97-AF65-F5344CB8AC3E}">
        <p14:creationId xmlns:p14="http://schemas.microsoft.com/office/powerpoint/2010/main" val="131943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5" name="Slide Number Placeholder 5"/>
          <p:cNvSpPr>
            <a:spLocks noGrp="1"/>
          </p:cNvSpPr>
          <p:nvPr>
            <p:ph type="sldNum" sz="quarter" idx="12"/>
          </p:nvPr>
        </p:nvSpPr>
        <p:spPr/>
        <p:txBody>
          <a:bodyPr/>
          <a:lstStyle>
            <a:lvl1pPr>
              <a:defRPr/>
            </a:lvl1pPr>
          </a:lstStyle>
          <a:p>
            <a:pPr>
              <a:defRPr/>
            </a:pPr>
            <a:fld id="{6576691C-9253-5542-84F7-7904F69AC807}" type="slidenum">
              <a:rPr lang="en-US" altLang="en-US"/>
              <a:pPr>
                <a:defRPr/>
              </a:pPr>
              <a:t>‹#›</a:t>
            </a:fld>
            <a:endParaRPr lang="en-US" altLang="en-US"/>
          </a:p>
        </p:txBody>
      </p:sp>
    </p:spTree>
    <p:extLst>
      <p:ext uri="{BB962C8B-B14F-4D97-AF65-F5344CB8AC3E}">
        <p14:creationId xmlns:p14="http://schemas.microsoft.com/office/powerpoint/2010/main" val="842881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4" name="Slide Number Placeholder 5"/>
          <p:cNvSpPr>
            <a:spLocks noGrp="1"/>
          </p:cNvSpPr>
          <p:nvPr>
            <p:ph type="sldNum" sz="quarter" idx="12"/>
          </p:nvPr>
        </p:nvSpPr>
        <p:spPr/>
        <p:txBody>
          <a:bodyPr/>
          <a:lstStyle>
            <a:lvl1pPr>
              <a:defRPr/>
            </a:lvl1pPr>
          </a:lstStyle>
          <a:p>
            <a:pPr>
              <a:defRPr/>
            </a:pPr>
            <a:fld id="{61461846-CE45-4140-B0E4-4C7079778650}" type="slidenum">
              <a:rPr lang="en-US" altLang="en-US"/>
              <a:pPr>
                <a:defRPr/>
              </a:pPr>
              <a:t>‹#›</a:t>
            </a:fld>
            <a:endParaRPr lang="en-US" altLang="en-US"/>
          </a:p>
        </p:txBody>
      </p:sp>
    </p:spTree>
    <p:extLst>
      <p:ext uri="{BB962C8B-B14F-4D97-AF65-F5344CB8AC3E}">
        <p14:creationId xmlns:p14="http://schemas.microsoft.com/office/powerpoint/2010/main" val="150076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7" name="Slide Number Placeholder 5"/>
          <p:cNvSpPr>
            <a:spLocks noGrp="1"/>
          </p:cNvSpPr>
          <p:nvPr>
            <p:ph type="sldNum" sz="quarter" idx="12"/>
          </p:nvPr>
        </p:nvSpPr>
        <p:spPr/>
        <p:txBody>
          <a:bodyPr/>
          <a:lstStyle>
            <a:lvl1pPr>
              <a:defRPr/>
            </a:lvl1pPr>
          </a:lstStyle>
          <a:p>
            <a:pPr>
              <a:defRPr/>
            </a:pPr>
            <a:fld id="{46279441-7E5C-7747-BDE2-9DC7EB8C15F8}" type="slidenum">
              <a:rPr lang="en-US" altLang="en-US"/>
              <a:pPr>
                <a:defRPr/>
              </a:pPr>
              <a:t>‹#›</a:t>
            </a:fld>
            <a:endParaRPr lang="en-US" altLang="en-US"/>
          </a:p>
        </p:txBody>
      </p:sp>
    </p:spTree>
    <p:extLst>
      <p:ext uri="{BB962C8B-B14F-4D97-AF65-F5344CB8AC3E}">
        <p14:creationId xmlns:p14="http://schemas.microsoft.com/office/powerpoint/2010/main" val="114835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Viste du Chef de l'Etat au CERMEL 19.05.2023</a:t>
            </a:r>
          </a:p>
        </p:txBody>
      </p:sp>
      <p:sp>
        <p:nvSpPr>
          <p:cNvPr id="7" name="Slide Number Placeholder 5"/>
          <p:cNvSpPr>
            <a:spLocks noGrp="1"/>
          </p:cNvSpPr>
          <p:nvPr>
            <p:ph type="sldNum" sz="quarter" idx="12"/>
          </p:nvPr>
        </p:nvSpPr>
        <p:spPr/>
        <p:txBody>
          <a:bodyPr/>
          <a:lstStyle>
            <a:lvl1pPr>
              <a:defRPr/>
            </a:lvl1pPr>
          </a:lstStyle>
          <a:p>
            <a:pPr>
              <a:defRPr/>
            </a:pPr>
            <a:fld id="{AB56852F-6067-7A42-9BA3-F93A78E801A5}" type="slidenum">
              <a:rPr lang="en-US" altLang="en-US"/>
              <a:pPr>
                <a:defRPr/>
              </a:pPr>
              <a:t>‹#›</a:t>
            </a:fld>
            <a:endParaRPr lang="en-US" altLang="en-US"/>
          </a:p>
        </p:txBody>
      </p:sp>
    </p:spTree>
    <p:extLst>
      <p:ext uri="{BB962C8B-B14F-4D97-AF65-F5344CB8AC3E}">
        <p14:creationId xmlns:p14="http://schemas.microsoft.com/office/powerpoint/2010/main" val="101293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anose="020F0502020204030204" pitchFamily="34" charset="0"/>
                <a:ea typeface="+mn-ea"/>
                <a:cs typeface="Arial" panose="020B0604020202020204" pitchFamily="34" charset="0"/>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panose="020F0502020204030204" pitchFamily="34" charset="0"/>
                <a:ea typeface="+mn-ea"/>
                <a:cs typeface="Arial" panose="020B0604020202020204" pitchFamily="34" charset="0"/>
              </a:defRPr>
            </a:lvl1pPr>
          </a:lstStyle>
          <a:p>
            <a:pPr>
              <a:defRPr/>
            </a:pPr>
            <a:r>
              <a:rPr lang="en-US" altLang="en-US"/>
              <a:t>Viste du Chef de l'Etat au CERMEL 19.05.2023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ea typeface="+mn-ea"/>
                <a:cs typeface="Arial" panose="020B0604020202020204" pitchFamily="34" charset="0"/>
              </a:defRPr>
            </a:lvl1pPr>
          </a:lstStyle>
          <a:p>
            <a:pPr>
              <a:defRPr/>
            </a:pPr>
            <a:fld id="{D9637DC9-22DA-7F47-B460-61BB8C1DCA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slide" Target="slide6.xml"/><Relationship Id="rId4" Type="http://schemas.openxmlformats.org/officeDocument/2006/relationships/image" Target="https://cermel.org/images/cermel-logo.pn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3" Type="http://schemas.openxmlformats.org/officeDocument/2006/relationships/image" Target="../media/image40.tiff"/><Relationship Id="rId18" Type="http://schemas.openxmlformats.org/officeDocument/2006/relationships/image" Target="../media/image45.tiff"/><Relationship Id="rId26" Type="http://schemas.openxmlformats.org/officeDocument/2006/relationships/image" Target="../media/image7.png"/><Relationship Id="rId39" Type="http://schemas.openxmlformats.org/officeDocument/2006/relationships/image" Target="../media/image62.png"/><Relationship Id="rId21" Type="http://schemas.openxmlformats.org/officeDocument/2006/relationships/image" Target="../media/image48.png"/><Relationship Id="rId34" Type="http://schemas.openxmlformats.org/officeDocument/2006/relationships/image" Target="../media/image58.png"/><Relationship Id="rId7" Type="http://schemas.openxmlformats.org/officeDocument/2006/relationships/image" Target="../media/image34.tiff"/><Relationship Id="rId12" Type="http://schemas.openxmlformats.org/officeDocument/2006/relationships/image" Target="../media/image39.tiff"/><Relationship Id="rId17" Type="http://schemas.openxmlformats.org/officeDocument/2006/relationships/image" Target="../media/image44.tiff"/><Relationship Id="rId25" Type="http://schemas.openxmlformats.org/officeDocument/2006/relationships/image" Target="../media/image52.png"/><Relationship Id="rId33" Type="http://schemas.openxmlformats.org/officeDocument/2006/relationships/image" Target="../media/image57.png"/><Relationship Id="rId38" Type="http://schemas.openxmlformats.org/officeDocument/2006/relationships/hyperlink" Target="https://www.google.com/imgres?imgurl=https%3A%2F%2Fwww.theglobalfund.org%2F_Site%2FImages%2Fscreen_homepage_fr.jpg&amp;tbnid=ZojO4qh-efh47M&amp;vet=12ahUKEwiqlfDqn__-AhX6picCHaH_CuEQMygAegUIARCnAQ..i&amp;imgrefurl=https%3A%2F%2Fwww.theglobalfund.org%2Ffr%2F&amp;docid=M_qHMXlXdsW6WM&amp;w=800&amp;h=800&amp;q=logo%20fonds%20mondial&amp;ved=2ahUKEwiqlfDqn__-AhX6picCHaH_CuEQMygAegUIARCnAQ" TargetMode="External"/><Relationship Id="rId2" Type="http://schemas.openxmlformats.org/officeDocument/2006/relationships/notesSlide" Target="../notesSlides/notesSlide1.xml"/><Relationship Id="rId16" Type="http://schemas.openxmlformats.org/officeDocument/2006/relationships/image" Target="../media/image43.tiff"/><Relationship Id="rId20" Type="http://schemas.openxmlformats.org/officeDocument/2006/relationships/image" Target="../media/image47.tiff"/><Relationship Id="rId29"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3.tiff"/><Relationship Id="rId11" Type="http://schemas.openxmlformats.org/officeDocument/2006/relationships/image" Target="../media/image38.tiff"/><Relationship Id="rId24" Type="http://schemas.openxmlformats.org/officeDocument/2006/relationships/image" Target="../media/image51.jpe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32.emf"/><Relationship Id="rId15" Type="http://schemas.openxmlformats.org/officeDocument/2006/relationships/image" Target="../media/image42.tiff"/><Relationship Id="rId23" Type="http://schemas.openxmlformats.org/officeDocument/2006/relationships/image" Target="../media/image50.png"/><Relationship Id="rId28" Type="http://schemas.openxmlformats.org/officeDocument/2006/relationships/image" Target="../media/image53.png"/><Relationship Id="rId36" Type="http://schemas.openxmlformats.org/officeDocument/2006/relationships/image" Target="../media/image60.png"/><Relationship Id="rId10" Type="http://schemas.openxmlformats.org/officeDocument/2006/relationships/image" Target="../media/image37.png"/><Relationship Id="rId19" Type="http://schemas.openxmlformats.org/officeDocument/2006/relationships/image" Target="../media/image46.tiff"/><Relationship Id="rId31" Type="http://schemas.openxmlformats.org/officeDocument/2006/relationships/image" Target="../media/image55.png"/><Relationship Id="rId4" Type="http://schemas.openxmlformats.org/officeDocument/2006/relationships/image" Target="../media/image31.png"/><Relationship Id="rId9" Type="http://schemas.openxmlformats.org/officeDocument/2006/relationships/image" Target="../media/image36.tiff"/><Relationship Id="rId14" Type="http://schemas.openxmlformats.org/officeDocument/2006/relationships/image" Target="../media/image41.tiff"/><Relationship Id="rId22" Type="http://schemas.openxmlformats.org/officeDocument/2006/relationships/image" Target="../media/image49.jpeg"/><Relationship Id="rId27" Type="http://schemas.openxmlformats.org/officeDocument/2006/relationships/hyperlink" Target="https://de.wikipedia.org/wiki/Datei:Deutscher_Akademischer_Austauschdienst_logo.svg" TargetMode="External"/><Relationship Id="rId30" Type="http://schemas.openxmlformats.org/officeDocument/2006/relationships/hyperlink" Target="https://1000logos.net/wp-content/uploads/2017/01/GSK-Logo-1.png" TargetMode="External"/><Relationship Id="rId35" Type="http://schemas.openxmlformats.org/officeDocument/2006/relationships/image" Target="../media/image59.png"/><Relationship Id="rId8" Type="http://schemas.openxmlformats.org/officeDocument/2006/relationships/image" Target="../media/image35.tiff"/><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6.jpeg"/><Relationship Id="rId7" Type="http://schemas.openxmlformats.org/officeDocument/2006/relationships/diagramData" Target="../diagrams/data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11" Type="http://schemas.microsoft.com/office/2007/relationships/diagramDrawing" Target="../diagrams/drawing1.xml"/><Relationship Id="rId5" Type="http://schemas.openxmlformats.org/officeDocument/2006/relationships/image" Target="../media/image3.jpeg"/><Relationship Id="rId10" Type="http://schemas.openxmlformats.org/officeDocument/2006/relationships/diagramColors" Target="../diagrams/colors1.xml"/><Relationship Id="rId4" Type="http://schemas.openxmlformats.org/officeDocument/2006/relationships/image" Target="../media/image7.pn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D4753A-F62D-DA8C-E947-C89CBE2D56CB}"/>
              </a:ext>
            </a:extLst>
          </p:cNvPr>
          <p:cNvPicPr>
            <a:picLocks noChangeAspect="1"/>
          </p:cNvPicPr>
          <p:nvPr/>
        </p:nvPicPr>
        <p:blipFill>
          <a:blip r:embed="rId2"/>
          <a:stretch>
            <a:fillRect/>
          </a:stretch>
        </p:blipFill>
        <p:spPr>
          <a:xfrm>
            <a:off x="2220300" y="3007981"/>
            <a:ext cx="4932000" cy="2753700"/>
          </a:xfrm>
          <a:prstGeom prst="rect">
            <a:avLst/>
          </a:prstGeom>
        </p:spPr>
      </p:pic>
      <p:sp>
        <p:nvSpPr>
          <p:cNvPr id="2" name="Footer Placeholder 1">
            <a:extLst>
              <a:ext uri="{FF2B5EF4-FFF2-40B4-BE49-F238E27FC236}">
                <a16:creationId xmlns:a16="http://schemas.microsoft.com/office/drawing/2014/main" id="{52C97EE7-83CC-D559-6C37-209C173070A9}"/>
              </a:ext>
            </a:extLst>
          </p:cNvPr>
          <p:cNvSpPr>
            <a:spLocks noGrp="1"/>
          </p:cNvSpPr>
          <p:nvPr>
            <p:ph type="ftr" sz="quarter" idx="11"/>
          </p:nvPr>
        </p:nvSpPr>
        <p:spPr/>
        <p:txBody>
          <a:bodyPr/>
          <a:lstStyle/>
          <a:p>
            <a:pPr>
              <a:defRPr/>
            </a:pPr>
            <a:r>
              <a:rPr lang="en-US" altLang="en-US"/>
              <a:t>Viste du Chef de l'Etat au CERMEL 19.05.2023</a:t>
            </a:r>
            <a:endParaRPr lang="en-US" altLang="en-US" dirty="0"/>
          </a:p>
        </p:txBody>
      </p:sp>
      <p:sp>
        <p:nvSpPr>
          <p:cNvPr id="3" name="Text Placeholder 2">
            <a:extLst>
              <a:ext uri="{FF2B5EF4-FFF2-40B4-BE49-F238E27FC236}">
                <a16:creationId xmlns:a16="http://schemas.microsoft.com/office/drawing/2014/main" id="{265BBB0E-5283-1CB4-45C0-BFA15C2E1D7F}"/>
              </a:ext>
            </a:extLst>
          </p:cNvPr>
          <p:cNvSpPr txBox="1">
            <a:spLocks/>
          </p:cNvSpPr>
          <p:nvPr/>
        </p:nvSpPr>
        <p:spPr>
          <a:xfrm>
            <a:off x="2590800" y="5747148"/>
            <a:ext cx="4191000" cy="365125"/>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de-DE" sz="2400" b="1" dirty="0"/>
              <a:t>Prof. Dr. Ayola Akim ADEGNIKA</a:t>
            </a:r>
          </a:p>
        </p:txBody>
      </p:sp>
      <p:sp>
        <p:nvSpPr>
          <p:cNvPr id="4" name="TextBox 3">
            <a:extLst>
              <a:ext uri="{FF2B5EF4-FFF2-40B4-BE49-F238E27FC236}">
                <a16:creationId xmlns:a16="http://schemas.microsoft.com/office/drawing/2014/main" id="{0AFF0ED0-AFE2-8332-B059-BD275DB61631}"/>
              </a:ext>
            </a:extLst>
          </p:cNvPr>
          <p:cNvSpPr txBox="1"/>
          <p:nvPr/>
        </p:nvSpPr>
        <p:spPr>
          <a:xfrm>
            <a:off x="921998" y="1548101"/>
            <a:ext cx="7895235" cy="1154162"/>
          </a:xfrm>
          <a:prstGeom prst="rect">
            <a:avLst/>
          </a:prstGeom>
          <a:noFill/>
        </p:spPr>
        <p:txBody>
          <a:bodyPr wrap="square" lIns="0" tIns="0" rIns="0" rtlCol="0">
            <a:spAutoFit/>
          </a:bodyPr>
          <a:lstStyle/>
          <a:p>
            <a:pPr algn="ctr"/>
            <a:r>
              <a:rPr lang="en-US" altLang="en-US" sz="3600" b="1" dirty="0"/>
              <a:t>CENTRE DE RECHERCHES MEDICALES DE LAMBARENE</a:t>
            </a:r>
            <a:endParaRPr lang="en-GB" sz="3200" b="1" dirty="0">
              <a:solidFill>
                <a:schemeClr val="tx2"/>
              </a:solidFill>
            </a:endParaRPr>
          </a:p>
        </p:txBody>
      </p:sp>
      <p:pic>
        <p:nvPicPr>
          <p:cNvPr id="5" name="Grafik 3">
            <a:extLst>
              <a:ext uri="{FF2B5EF4-FFF2-40B4-BE49-F238E27FC236}">
                <a16:creationId xmlns:a16="http://schemas.microsoft.com/office/drawing/2014/main" id="{84181BB5-8410-E53F-76DC-167360370D7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6292" y="117124"/>
            <a:ext cx="1760400" cy="1295896"/>
          </a:xfrm>
          <a:prstGeom prst="rect">
            <a:avLst/>
          </a:prstGeom>
        </p:spPr>
      </p:pic>
      <p:cxnSp>
        <p:nvCxnSpPr>
          <p:cNvPr id="6" name="Straight Connector 5">
            <a:extLst>
              <a:ext uri="{FF2B5EF4-FFF2-40B4-BE49-F238E27FC236}">
                <a16:creationId xmlns:a16="http://schemas.microsoft.com/office/drawing/2014/main" id="{82D793CA-32D3-88C3-BBDB-800FAABB7E79}"/>
              </a:ext>
            </a:extLst>
          </p:cNvPr>
          <p:cNvCxnSpPr>
            <a:cxnSpLocks/>
          </p:cNvCxnSpPr>
          <p:nvPr/>
        </p:nvCxnSpPr>
        <p:spPr>
          <a:xfrm>
            <a:off x="0" y="2895600"/>
            <a:ext cx="9144000" cy="0"/>
          </a:xfrm>
          <a:prstGeom prst="line">
            <a:avLst/>
          </a:prstGeom>
          <a:ln w="158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Bild 2" descr="Panorama.jpeg">
            <a:extLst>
              <a:ext uri="{FF2B5EF4-FFF2-40B4-BE49-F238E27FC236}">
                <a16:creationId xmlns:a16="http://schemas.microsoft.com/office/drawing/2014/main" id="{6E3AE5F6-D7B5-CF76-555B-4E5EFF39F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943600" y="69407"/>
            <a:ext cx="3132000" cy="135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6">
            <a:extLst>
              <a:ext uri="{FF2B5EF4-FFF2-40B4-BE49-F238E27FC236}">
                <a16:creationId xmlns:a16="http://schemas.microsoft.com/office/drawing/2014/main" id="{82DE8F56-C691-F2A1-7FE9-A604FC22BE08}"/>
              </a:ext>
            </a:extLst>
          </p:cNvPr>
          <p:cNvPicPr>
            <a:picLocks noChangeAspect="1"/>
          </p:cNvPicPr>
          <p:nvPr/>
        </p:nvPicPr>
        <p:blipFill rotWithShape="1">
          <a:blip r:embed="rId5"/>
          <a:srcRect t="14209" b="13095"/>
          <a:stretch/>
        </p:blipFill>
        <p:spPr>
          <a:xfrm>
            <a:off x="3004146" y="55047"/>
            <a:ext cx="2101254" cy="1380674"/>
          </a:xfrm>
          <a:prstGeom prst="rect">
            <a:avLst/>
          </a:prstGeom>
        </p:spPr>
      </p:pic>
      <p:sp>
        <p:nvSpPr>
          <p:cNvPr id="7" name="Slide Number Placeholder 6">
            <a:extLst>
              <a:ext uri="{FF2B5EF4-FFF2-40B4-BE49-F238E27FC236}">
                <a16:creationId xmlns:a16="http://schemas.microsoft.com/office/drawing/2014/main" id="{8A026B5D-2053-3153-9374-55F12F8E40E4}"/>
              </a:ext>
            </a:extLst>
          </p:cNvPr>
          <p:cNvSpPr>
            <a:spLocks noGrp="1"/>
          </p:cNvSpPr>
          <p:nvPr>
            <p:ph type="sldNum" sz="quarter" idx="12"/>
          </p:nvPr>
        </p:nvSpPr>
        <p:spPr/>
        <p:txBody>
          <a:bodyPr/>
          <a:lstStyle/>
          <a:p>
            <a:pPr>
              <a:defRPr/>
            </a:pPr>
            <a:fld id="{61461846-CE45-4140-B0E4-4C7079778650}" type="slidenum">
              <a:rPr lang="en-US" altLang="en-US" smtClean="0"/>
              <a:pPr>
                <a:defRPr/>
              </a:pPr>
              <a:t>1</a:t>
            </a:fld>
            <a:endParaRPr lang="en-US" altLang="en-US"/>
          </a:p>
        </p:txBody>
      </p:sp>
    </p:spTree>
    <p:extLst>
      <p:ext uri="{BB962C8B-B14F-4D97-AF65-F5344CB8AC3E}">
        <p14:creationId xmlns:p14="http://schemas.microsoft.com/office/powerpoint/2010/main" val="461260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FAF46F-B844-8B42-B7B5-767D5205122B}"/>
              </a:ext>
            </a:extLst>
          </p:cNvPr>
          <p:cNvPicPr>
            <a:picLocks noChangeAspect="1"/>
          </p:cNvPicPr>
          <p:nvPr/>
        </p:nvPicPr>
        <p:blipFill rotWithShape="1">
          <a:blip r:embed="rId2"/>
          <a:srcRect b="18182"/>
          <a:stretch/>
        </p:blipFill>
        <p:spPr>
          <a:xfrm>
            <a:off x="0" y="2050026"/>
            <a:ext cx="4437477" cy="3583858"/>
          </a:xfrm>
          <a:prstGeom prst="rect">
            <a:avLst/>
          </a:prstGeom>
        </p:spPr>
      </p:pic>
      <p:sp>
        <p:nvSpPr>
          <p:cNvPr id="8" name="Rectangle 7">
            <a:extLst>
              <a:ext uri="{FF2B5EF4-FFF2-40B4-BE49-F238E27FC236}">
                <a16:creationId xmlns:a16="http://schemas.microsoft.com/office/drawing/2014/main" id="{869FC4DB-66E0-DD4D-B6C7-48C308ECE540}"/>
              </a:ext>
            </a:extLst>
          </p:cNvPr>
          <p:cNvSpPr/>
          <p:nvPr/>
        </p:nvSpPr>
        <p:spPr>
          <a:xfrm>
            <a:off x="435998" y="152400"/>
            <a:ext cx="8022202" cy="1200329"/>
          </a:xfrm>
          <a:prstGeom prst="rect">
            <a:avLst/>
          </a:prstGeom>
          <a:solidFill>
            <a:srgbClr val="00B050"/>
          </a:solidFill>
          <a:ln>
            <a:solidFill>
              <a:srgbClr val="00B050"/>
            </a:solidFill>
          </a:ln>
        </p:spPr>
        <p:txBody>
          <a:bodyPr wrap="square">
            <a:spAutoFit/>
          </a:bodyPr>
          <a:lstStyle/>
          <a:p>
            <a:r>
              <a:rPr lang="en-GB" sz="3600" dirty="0">
                <a:latin typeface="+mj-lt"/>
              </a:rPr>
              <a:t>M.Sc. </a:t>
            </a:r>
            <a:r>
              <a:rPr lang="en-GB" sz="3600" dirty="0" err="1">
                <a:latin typeface="+mj-lt"/>
              </a:rPr>
              <a:t>Biologie</a:t>
            </a:r>
            <a:r>
              <a:rPr lang="en-GB" sz="3600" dirty="0">
                <a:latin typeface="+mj-lt"/>
              </a:rPr>
              <a:t> de </a:t>
            </a:r>
            <a:r>
              <a:rPr lang="en-GB" sz="3600" dirty="0" err="1">
                <a:latin typeface="+mj-lt"/>
              </a:rPr>
              <a:t>Contrôle</a:t>
            </a:r>
            <a:r>
              <a:rPr lang="en-GB" sz="3600" dirty="0">
                <a:latin typeface="+mj-lt"/>
              </a:rPr>
              <a:t> des Infections</a:t>
            </a:r>
          </a:p>
          <a:p>
            <a:pPr algn="ctr"/>
            <a:r>
              <a:rPr lang="en-GB" sz="3600" dirty="0">
                <a:latin typeface="+mj-lt"/>
              </a:rPr>
              <a:t>(IBC) </a:t>
            </a:r>
          </a:p>
        </p:txBody>
      </p:sp>
      <p:pic>
        <p:nvPicPr>
          <p:cNvPr id="9" name="Picture 9" descr="https://cermel.org/images/cermel-logo.png">
            <a:extLst>
              <a:ext uri="{FF2B5EF4-FFF2-40B4-BE49-F238E27FC236}">
                <a16:creationId xmlns:a16="http://schemas.microsoft.com/office/drawing/2014/main" id="{831176FF-4B2F-1648-A42A-A67176A6BD1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638800" y="2514600"/>
            <a:ext cx="2449325" cy="5885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5D3714-130D-F9C5-6107-92297CAC2DE3}"/>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Footer Placeholder 10">
            <a:extLst>
              <a:ext uri="{FF2B5EF4-FFF2-40B4-BE49-F238E27FC236}">
                <a16:creationId xmlns:a16="http://schemas.microsoft.com/office/drawing/2014/main" id="{07ADC550-0BDF-A197-2DD1-2E8B027AB4C2}"/>
              </a:ext>
            </a:extLst>
          </p:cNvPr>
          <p:cNvSpPr>
            <a:spLocks noGrp="1"/>
          </p:cNvSpPr>
          <p:nvPr>
            <p:ph type="ftr" sz="quarter" idx="11"/>
          </p:nvPr>
        </p:nvSpPr>
        <p:spPr/>
        <p:txBody>
          <a:bodyPr/>
          <a:lstStyle/>
          <a:p>
            <a:pPr>
              <a:defRPr/>
            </a:pPr>
            <a:r>
              <a:rPr lang="en-US" altLang="en-US"/>
              <a:t>Viste du Chef de l'Etat au CERMEL 19.05.2023</a:t>
            </a:r>
          </a:p>
        </p:txBody>
      </p:sp>
      <p:sp>
        <p:nvSpPr>
          <p:cNvPr id="12" name="Slide Number Placeholder 11">
            <a:extLst>
              <a:ext uri="{FF2B5EF4-FFF2-40B4-BE49-F238E27FC236}">
                <a16:creationId xmlns:a16="http://schemas.microsoft.com/office/drawing/2014/main" id="{0FFD6CFA-E83C-4865-058D-C038FCCAD5CA}"/>
              </a:ext>
            </a:extLst>
          </p:cNvPr>
          <p:cNvSpPr>
            <a:spLocks noGrp="1"/>
          </p:cNvSpPr>
          <p:nvPr>
            <p:ph type="sldNum" sz="quarter" idx="12"/>
          </p:nvPr>
        </p:nvSpPr>
        <p:spPr/>
        <p:txBody>
          <a:bodyPr/>
          <a:lstStyle/>
          <a:p>
            <a:pPr>
              <a:defRPr/>
            </a:pPr>
            <a:fld id="{9E4552E4-F604-D947-BB0C-E23B8AEE7996}" type="slidenum">
              <a:rPr lang="en-US" altLang="en-US" smtClean="0"/>
              <a:pPr>
                <a:defRPr/>
              </a:pPr>
              <a:t>10</a:t>
            </a:fld>
            <a:endParaRPr lang="en-US" altLang="en-US"/>
          </a:p>
        </p:txBody>
      </p:sp>
      <p:grpSp>
        <p:nvGrpSpPr>
          <p:cNvPr id="2" name="Group 66">
            <a:extLst>
              <a:ext uri="{FF2B5EF4-FFF2-40B4-BE49-F238E27FC236}">
                <a16:creationId xmlns:a16="http://schemas.microsoft.com/office/drawing/2014/main" id="{3A74EB5B-E8D9-5E22-03E1-FB38B1816580}"/>
              </a:ext>
            </a:extLst>
          </p:cNvPr>
          <p:cNvGrpSpPr/>
          <p:nvPr/>
        </p:nvGrpSpPr>
        <p:grpSpPr>
          <a:xfrm>
            <a:off x="4319607" y="1524000"/>
            <a:ext cx="4568520" cy="4451002"/>
            <a:chOff x="5901813" y="1088151"/>
            <a:chExt cx="5599114" cy="5468879"/>
          </a:xfrm>
        </p:grpSpPr>
        <p:grpSp>
          <p:nvGrpSpPr>
            <p:cNvPr id="4" name="Group 40">
              <a:extLst>
                <a:ext uri="{FF2B5EF4-FFF2-40B4-BE49-F238E27FC236}">
                  <a16:creationId xmlns:a16="http://schemas.microsoft.com/office/drawing/2014/main" id="{802815DE-622D-360B-31F7-2C996F735F1D}"/>
                </a:ext>
              </a:extLst>
            </p:cNvPr>
            <p:cNvGrpSpPr/>
            <p:nvPr/>
          </p:nvGrpSpPr>
          <p:grpSpPr>
            <a:xfrm>
              <a:off x="5901813" y="1088151"/>
              <a:ext cx="5599114" cy="5468879"/>
              <a:chOff x="6197106" y="953219"/>
              <a:chExt cx="5425618" cy="5299418"/>
            </a:xfrm>
          </p:grpSpPr>
          <p:sp>
            <p:nvSpPr>
              <p:cNvPr id="15" name="Rectangle: Rounded Corners 4">
                <a:extLst>
                  <a:ext uri="{FF2B5EF4-FFF2-40B4-BE49-F238E27FC236}">
                    <a16:creationId xmlns:a16="http://schemas.microsoft.com/office/drawing/2014/main" id="{CFCDCFFB-97C3-38D6-6CD3-3C681435BFCA}"/>
                  </a:ext>
                </a:extLst>
              </p:cNvPr>
              <p:cNvSpPr/>
              <p:nvPr/>
            </p:nvSpPr>
            <p:spPr>
              <a:xfrm>
                <a:off x="6688446" y="2104257"/>
                <a:ext cx="4300086" cy="442458"/>
              </a:xfrm>
              <a:prstGeom prst="roundRect">
                <a:avLst>
                  <a:gd name="adj" fmla="val 24242"/>
                </a:avLst>
              </a:prstGeom>
              <a:gradFill>
                <a:gsLst>
                  <a:gs pos="0">
                    <a:schemeClr val="bg2">
                      <a:lumMod val="90000"/>
                    </a:schemeClr>
                  </a:gs>
                  <a:gs pos="100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3">
                <a:extLst>
                  <a:ext uri="{FF2B5EF4-FFF2-40B4-BE49-F238E27FC236}">
                    <a16:creationId xmlns:a16="http://schemas.microsoft.com/office/drawing/2014/main" id="{0DD74728-BBC1-F8DC-B702-F4AF7453C009}"/>
                  </a:ext>
                </a:extLst>
              </p:cNvPr>
              <p:cNvSpPr/>
              <p:nvPr/>
            </p:nvSpPr>
            <p:spPr>
              <a:xfrm>
                <a:off x="6197106" y="2374825"/>
                <a:ext cx="5425618" cy="461103"/>
              </a:xfrm>
              <a:prstGeom prst="roundRect">
                <a:avLst>
                  <a:gd name="adj" fmla="val 24242"/>
                </a:avLst>
              </a:prstGeom>
              <a:gradFill>
                <a:gsLst>
                  <a:gs pos="0">
                    <a:schemeClr val="bg2">
                      <a:lumMod val="90000"/>
                    </a:schemeClr>
                  </a:gs>
                  <a:gs pos="100000">
                    <a:schemeClr val="bg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Isosceles Triangle 6">
                <a:extLst>
                  <a:ext uri="{FF2B5EF4-FFF2-40B4-BE49-F238E27FC236}">
                    <a16:creationId xmlns:a16="http://schemas.microsoft.com/office/drawing/2014/main" id="{FBCE6D44-B6BD-1CF1-E03E-25DBCC8DFC9F}"/>
                  </a:ext>
                </a:extLst>
              </p:cNvPr>
              <p:cNvSpPr/>
              <p:nvPr/>
            </p:nvSpPr>
            <p:spPr>
              <a:xfrm>
                <a:off x="6733106" y="953219"/>
                <a:ext cx="4210763" cy="115355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21">
                <a:extLst>
                  <a:ext uri="{FF2B5EF4-FFF2-40B4-BE49-F238E27FC236}">
                    <a16:creationId xmlns:a16="http://schemas.microsoft.com/office/drawing/2014/main" id="{C700A07C-6D5A-92CD-4CC9-46BD8F365AE3}"/>
                  </a:ext>
                </a:extLst>
              </p:cNvPr>
              <p:cNvGrpSpPr/>
              <p:nvPr/>
            </p:nvGrpSpPr>
            <p:grpSpPr>
              <a:xfrm>
                <a:off x="6473441" y="2781809"/>
                <a:ext cx="1193586" cy="2914790"/>
                <a:chOff x="938151" y="2699453"/>
                <a:chExt cx="1345475" cy="3285712"/>
              </a:xfrm>
            </p:grpSpPr>
            <p:sp>
              <p:nvSpPr>
                <p:cNvPr id="36" name="Rectangle: Rounded Corners 13">
                  <a:extLst>
                    <a:ext uri="{FF2B5EF4-FFF2-40B4-BE49-F238E27FC236}">
                      <a16:creationId xmlns:a16="http://schemas.microsoft.com/office/drawing/2014/main" id="{3EE2388F-EAAF-88A6-1C90-BB65292281FB}"/>
                    </a:ext>
                  </a:extLst>
                </p:cNvPr>
                <p:cNvSpPr/>
                <p:nvPr/>
              </p:nvSpPr>
              <p:spPr>
                <a:xfrm>
                  <a:off x="938151" y="2699453"/>
                  <a:ext cx="1345475"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14">
                  <a:extLst>
                    <a:ext uri="{FF2B5EF4-FFF2-40B4-BE49-F238E27FC236}">
                      <a16:creationId xmlns:a16="http://schemas.microsoft.com/office/drawing/2014/main" id="{3BED4A57-700E-3F24-DC3F-2FC52AAF00C6}"/>
                    </a:ext>
                  </a:extLst>
                </p:cNvPr>
                <p:cNvSpPr/>
                <p:nvPr/>
              </p:nvSpPr>
              <p:spPr>
                <a:xfrm>
                  <a:off x="999309" y="2796742"/>
                  <a:ext cx="1223159"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Rounded Corners 15">
                  <a:extLst>
                    <a:ext uri="{FF2B5EF4-FFF2-40B4-BE49-F238E27FC236}">
                      <a16:creationId xmlns:a16="http://schemas.microsoft.com/office/drawing/2014/main" id="{33FEC3B9-CEC1-3326-F02E-1F54F049FE5A}"/>
                    </a:ext>
                  </a:extLst>
                </p:cNvPr>
                <p:cNvSpPr/>
                <p:nvPr/>
              </p:nvSpPr>
              <p:spPr>
                <a:xfrm>
                  <a:off x="1054908" y="2894031"/>
                  <a:ext cx="1111964"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Rounded Corners 16">
                  <a:extLst>
                    <a:ext uri="{FF2B5EF4-FFF2-40B4-BE49-F238E27FC236}">
                      <a16:creationId xmlns:a16="http://schemas.microsoft.com/office/drawing/2014/main" id="{8D87DE95-66CB-57DD-54F0-9499AE61C6EE}"/>
                    </a:ext>
                  </a:extLst>
                </p:cNvPr>
                <p:cNvSpPr/>
                <p:nvPr/>
              </p:nvSpPr>
              <p:spPr>
                <a:xfrm>
                  <a:off x="1105452" y="2991320"/>
                  <a:ext cx="1010876"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B6179056-8563-AFA2-A044-1D4FB18E65D2}"/>
                    </a:ext>
                  </a:extLst>
                </p:cNvPr>
                <p:cNvSpPr/>
                <p:nvPr/>
              </p:nvSpPr>
              <p:spPr>
                <a:xfrm>
                  <a:off x="1098205" y="3066041"/>
                  <a:ext cx="1018122" cy="2391712"/>
                </a:xfrm>
                <a:prstGeom prst="rect">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latin typeface="Arial" panose="020B0604020202020204" pitchFamily="34" charset="0"/>
                      <a:cs typeface="Arial" panose="020B0604020202020204" pitchFamily="34" charset="0"/>
                      <a:hlinkClick r:id="rId5" action="ppaction://hlinksldjump"/>
                    </a:rPr>
                    <a:t>Msc</a:t>
                  </a:r>
                  <a:endParaRPr lang="en-US" sz="1600" b="1" dirty="0">
                    <a:solidFill>
                      <a:schemeClr val="tx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C4108D83-9ECA-24AE-B508-1190043A5363}"/>
                    </a:ext>
                  </a:extLst>
                </p:cNvPr>
                <p:cNvSpPr/>
                <p:nvPr/>
              </p:nvSpPr>
              <p:spPr>
                <a:xfrm>
                  <a:off x="938804" y="5494523"/>
                  <a:ext cx="1344169" cy="490642"/>
                </a:xfrm>
                <a:prstGeom prst="rect">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Rounded Corners 19">
                  <a:extLst>
                    <a:ext uri="{FF2B5EF4-FFF2-40B4-BE49-F238E27FC236}">
                      <a16:creationId xmlns:a16="http://schemas.microsoft.com/office/drawing/2014/main" id="{6ED39E47-E874-36CF-E3FB-DD48E6CA0368}"/>
                    </a:ext>
                  </a:extLst>
                </p:cNvPr>
                <p:cNvSpPr/>
                <p:nvPr/>
              </p:nvSpPr>
              <p:spPr>
                <a:xfrm>
                  <a:off x="999309" y="5420983"/>
                  <a:ext cx="1223159"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22">
                <a:extLst>
                  <a:ext uri="{FF2B5EF4-FFF2-40B4-BE49-F238E27FC236}">
                    <a16:creationId xmlns:a16="http://schemas.microsoft.com/office/drawing/2014/main" id="{41F18C0E-F4C4-5F73-6D56-05A310D83AFE}"/>
                  </a:ext>
                </a:extLst>
              </p:cNvPr>
              <p:cNvGrpSpPr/>
              <p:nvPr/>
            </p:nvGrpSpPr>
            <p:grpSpPr>
              <a:xfrm>
                <a:off x="8241696" y="2781809"/>
                <a:ext cx="1193586" cy="2914792"/>
                <a:chOff x="938151" y="2699452"/>
                <a:chExt cx="1345475" cy="3285712"/>
              </a:xfrm>
            </p:grpSpPr>
            <p:sp>
              <p:nvSpPr>
                <p:cNvPr id="29" name="Rectangle: Rounded Corners 23">
                  <a:extLst>
                    <a:ext uri="{FF2B5EF4-FFF2-40B4-BE49-F238E27FC236}">
                      <a16:creationId xmlns:a16="http://schemas.microsoft.com/office/drawing/2014/main" id="{E2C6297A-1B27-E4DB-4B75-9A61E5BD67BE}"/>
                    </a:ext>
                  </a:extLst>
                </p:cNvPr>
                <p:cNvSpPr/>
                <p:nvPr/>
              </p:nvSpPr>
              <p:spPr>
                <a:xfrm>
                  <a:off x="938151" y="2699452"/>
                  <a:ext cx="1345475"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4">
                  <a:extLst>
                    <a:ext uri="{FF2B5EF4-FFF2-40B4-BE49-F238E27FC236}">
                      <a16:creationId xmlns:a16="http://schemas.microsoft.com/office/drawing/2014/main" id="{1929B171-E2D2-FF30-13EC-7CDBEFF6C88A}"/>
                    </a:ext>
                  </a:extLst>
                </p:cNvPr>
                <p:cNvSpPr/>
                <p:nvPr/>
              </p:nvSpPr>
              <p:spPr>
                <a:xfrm>
                  <a:off x="999309" y="2796741"/>
                  <a:ext cx="1223159"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Rounded Corners 25">
                  <a:extLst>
                    <a:ext uri="{FF2B5EF4-FFF2-40B4-BE49-F238E27FC236}">
                      <a16:creationId xmlns:a16="http://schemas.microsoft.com/office/drawing/2014/main" id="{074B125B-B6DE-B836-E93A-866B380B54F3}"/>
                    </a:ext>
                  </a:extLst>
                </p:cNvPr>
                <p:cNvSpPr/>
                <p:nvPr/>
              </p:nvSpPr>
              <p:spPr>
                <a:xfrm>
                  <a:off x="1054907" y="2894030"/>
                  <a:ext cx="1111963"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Rounded Corners 26">
                  <a:extLst>
                    <a:ext uri="{FF2B5EF4-FFF2-40B4-BE49-F238E27FC236}">
                      <a16:creationId xmlns:a16="http://schemas.microsoft.com/office/drawing/2014/main" id="{9FE1C579-2217-9A53-8D1F-703F463F3A2F}"/>
                    </a:ext>
                  </a:extLst>
                </p:cNvPr>
                <p:cNvSpPr/>
                <p:nvPr/>
              </p:nvSpPr>
              <p:spPr>
                <a:xfrm>
                  <a:off x="1105451" y="2991318"/>
                  <a:ext cx="1010875"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FCCE36B9-9705-F126-EA37-D30F5E95A82C}"/>
                    </a:ext>
                  </a:extLst>
                </p:cNvPr>
                <p:cNvSpPr/>
                <p:nvPr/>
              </p:nvSpPr>
              <p:spPr>
                <a:xfrm>
                  <a:off x="1097476" y="3088605"/>
                  <a:ext cx="1069394" cy="2392694"/>
                </a:xfrm>
                <a:prstGeom prst="rect">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latin typeface="Arial" panose="020B0604020202020204" pitchFamily="34" charset="0"/>
                      <a:cs typeface="Arial" panose="020B0604020202020204" pitchFamily="34" charset="0"/>
                    </a:rPr>
                    <a:t>MOOC</a:t>
                  </a:r>
                </a:p>
              </p:txBody>
            </p:sp>
            <p:sp>
              <p:nvSpPr>
                <p:cNvPr id="34" name="Rectangle 33">
                  <a:extLst>
                    <a:ext uri="{FF2B5EF4-FFF2-40B4-BE49-F238E27FC236}">
                      <a16:creationId xmlns:a16="http://schemas.microsoft.com/office/drawing/2014/main" id="{DAC3E0E3-E00A-D570-2C1F-E3160B757C9F}"/>
                    </a:ext>
                  </a:extLst>
                </p:cNvPr>
                <p:cNvSpPr/>
                <p:nvPr/>
              </p:nvSpPr>
              <p:spPr>
                <a:xfrm>
                  <a:off x="938804" y="5494522"/>
                  <a:ext cx="1344168" cy="490642"/>
                </a:xfrm>
                <a:prstGeom prst="rect">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Rounded Corners 29">
                  <a:extLst>
                    <a:ext uri="{FF2B5EF4-FFF2-40B4-BE49-F238E27FC236}">
                      <a16:creationId xmlns:a16="http://schemas.microsoft.com/office/drawing/2014/main" id="{ABC218FA-7082-7AE7-25A7-1A05BE346518}"/>
                    </a:ext>
                  </a:extLst>
                </p:cNvPr>
                <p:cNvSpPr/>
                <p:nvPr/>
              </p:nvSpPr>
              <p:spPr>
                <a:xfrm>
                  <a:off x="999309" y="5420983"/>
                  <a:ext cx="1223159"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30">
                <a:extLst>
                  <a:ext uri="{FF2B5EF4-FFF2-40B4-BE49-F238E27FC236}">
                    <a16:creationId xmlns:a16="http://schemas.microsoft.com/office/drawing/2014/main" id="{C9C15938-B42D-18BC-CB43-DCEBEFB83C16}"/>
                  </a:ext>
                </a:extLst>
              </p:cNvPr>
              <p:cNvGrpSpPr/>
              <p:nvPr/>
            </p:nvGrpSpPr>
            <p:grpSpPr>
              <a:xfrm>
                <a:off x="10009949" y="2781809"/>
                <a:ext cx="1193586" cy="2914792"/>
                <a:chOff x="938151" y="2699452"/>
                <a:chExt cx="1345475" cy="3285712"/>
              </a:xfrm>
            </p:grpSpPr>
            <p:sp>
              <p:nvSpPr>
                <p:cNvPr id="22" name="Rectangle: Rounded Corners 31">
                  <a:extLst>
                    <a:ext uri="{FF2B5EF4-FFF2-40B4-BE49-F238E27FC236}">
                      <a16:creationId xmlns:a16="http://schemas.microsoft.com/office/drawing/2014/main" id="{05607628-E6CC-8249-B06A-F8743D07DF2F}"/>
                    </a:ext>
                  </a:extLst>
                </p:cNvPr>
                <p:cNvSpPr/>
                <p:nvPr/>
              </p:nvSpPr>
              <p:spPr>
                <a:xfrm>
                  <a:off x="938151" y="2699452"/>
                  <a:ext cx="1345475"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32">
                  <a:extLst>
                    <a:ext uri="{FF2B5EF4-FFF2-40B4-BE49-F238E27FC236}">
                      <a16:creationId xmlns:a16="http://schemas.microsoft.com/office/drawing/2014/main" id="{FFA8FEBB-847B-EE9C-F14A-9B9E2FA6C345}"/>
                    </a:ext>
                  </a:extLst>
                </p:cNvPr>
                <p:cNvSpPr/>
                <p:nvPr/>
              </p:nvSpPr>
              <p:spPr>
                <a:xfrm>
                  <a:off x="999309" y="2796741"/>
                  <a:ext cx="1223159"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Rounded Corners 33">
                  <a:extLst>
                    <a:ext uri="{FF2B5EF4-FFF2-40B4-BE49-F238E27FC236}">
                      <a16:creationId xmlns:a16="http://schemas.microsoft.com/office/drawing/2014/main" id="{438F7D3F-BAC8-3976-8E70-44609539629E}"/>
                    </a:ext>
                  </a:extLst>
                </p:cNvPr>
                <p:cNvSpPr/>
                <p:nvPr/>
              </p:nvSpPr>
              <p:spPr>
                <a:xfrm>
                  <a:off x="1054907" y="2894030"/>
                  <a:ext cx="1111963"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Rounded Corners 34">
                  <a:extLst>
                    <a:ext uri="{FF2B5EF4-FFF2-40B4-BE49-F238E27FC236}">
                      <a16:creationId xmlns:a16="http://schemas.microsoft.com/office/drawing/2014/main" id="{07742AE4-57BA-CC20-ADFF-CBC1B6A9C133}"/>
                    </a:ext>
                  </a:extLst>
                </p:cNvPr>
                <p:cNvSpPr/>
                <p:nvPr/>
              </p:nvSpPr>
              <p:spPr>
                <a:xfrm>
                  <a:off x="1105451" y="2991318"/>
                  <a:ext cx="1010875"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FDEE6B99-0B99-3E08-54AE-BAF24E7AA52F}"/>
                    </a:ext>
                  </a:extLst>
                </p:cNvPr>
                <p:cNvSpPr/>
                <p:nvPr/>
              </p:nvSpPr>
              <p:spPr>
                <a:xfrm>
                  <a:off x="1105451" y="3091075"/>
                  <a:ext cx="1018618" cy="2391794"/>
                </a:xfrm>
                <a:prstGeom prst="rect">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tx1"/>
                      </a:solidFill>
                      <a:latin typeface="Arial" panose="020B0604020202020204" pitchFamily="34" charset="0"/>
                      <a:cs typeface="Arial" panose="020B0604020202020204" pitchFamily="34" charset="0"/>
                    </a:rPr>
                    <a:t>PhD</a:t>
                  </a:r>
                </a:p>
              </p:txBody>
            </p:sp>
            <p:sp>
              <p:nvSpPr>
                <p:cNvPr id="27" name="Rectangle 26">
                  <a:extLst>
                    <a:ext uri="{FF2B5EF4-FFF2-40B4-BE49-F238E27FC236}">
                      <a16:creationId xmlns:a16="http://schemas.microsoft.com/office/drawing/2014/main" id="{A256B011-E76B-889F-4236-3334CB6D296D}"/>
                    </a:ext>
                  </a:extLst>
                </p:cNvPr>
                <p:cNvSpPr/>
                <p:nvPr/>
              </p:nvSpPr>
              <p:spPr>
                <a:xfrm>
                  <a:off x="938804" y="5494522"/>
                  <a:ext cx="1344168" cy="490642"/>
                </a:xfrm>
                <a:prstGeom prst="rect">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Rounded Corners 37">
                  <a:extLst>
                    <a:ext uri="{FF2B5EF4-FFF2-40B4-BE49-F238E27FC236}">
                      <a16:creationId xmlns:a16="http://schemas.microsoft.com/office/drawing/2014/main" id="{B77BB273-8164-1226-66AF-596F2E67ED88}"/>
                    </a:ext>
                  </a:extLst>
                </p:cNvPr>
                <p:cNvSpPr/>
                <p:nvPr/>
              </p:nvSpPr>
              <p:spPr>
                <a:xfrm>
                  <a:off x="999309" y="5420983"/>
                  <a:ext cx="1223159" cy="91249"/>
                </a:xfrm>
                <a:prstGeom prst="roundRect">
                  <a:avLst>
                    <a:gd name="adj" fmla="val 50000"/>
                  </a:avLst>
                </a:prstGeom>
                <a:gradFill>
                  <a:gsLst>
                    <a:gs pos="0">
                      <a:schemeClr val="accent1">
                        <a:lumMod val="10000"/>
                        <a:lumOff val="90000"/>
                      </a:schemeClr>
                    </a:gs>
                    <a:gs pos="100000">
                      <a:schemeClr val="accent2">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Rectangle 20">
                <a:extLst>
                  <a:ext uri="{FF2B5EF4-FFF2-40B4-BE49-F238E27FC236}">
                    <a16:creationId xmlns:a16="http://schemas.microsoft.com/office/drawing/2014/main" id="{CF8C8AFA-A0FA-CF1E-698E-03C616623733}"/>
                  </a:ext>
                </a:extLst>
              </p:cNvPr>
              <p:cNvSpPr/>
              <p:nvPr/>
            </p:nvSpPr>
            <p:spPr>
              <a:xfrm>
                <a:off x="6470195" y="5713052"/>
                <a:ext cx="4729513" cy="539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Renforcement</a:t>
                </a:r>
                <a:r>
                  <a:rPr lang="en-US" b="1" dirty="0">
                    <a:latin typeface="Arial" panose="020B0604020202020204" pitchFamily="34" charset="0"/>
                    <a:cs typeface="Arial" panose="020B0604020202020204" pitchFamily="34" charset="0"/>
                  </a:rPr>
                  <a:t> de </a:t>
                </a:r>
                <a:r>
                  <a:rPr lang="en-US" b="1" dirty="0" err="1">
                    <a:latin typeface="Arial" panose="020B0604020202020204" pitchFamily="34" charset="0"/>
                    <a:cs typeface="Arial" panose="020B0604020202020204" pitchFamily="34" charset="0"/>
                  </a:rPr>
                  <a:t>Capacités</a:t>
                </a:r>
                <a:r>
                  <a:rPr lang="en-US" b="1" dirty="0">
                    <a:latin typeface="Arial" panose="020B0604020202020204" pitchFamily="34" charset="0"/>
                    <a:cs typeface="Arial" panose="020B0604020202020204" pitchFamily="34" charset="0"/>
                  </a:rPr>
                  <a:t> de </a:t>
                </a:r>
                <a:r>
                  <a:rPr lang="en-US" b="1" dirty="0" err="1">
                    <a:latin typeface="Arial" panose="020B0604020202020204" pitchFamily="34" charset="0"/>
                    <a:cs typeface="Arial" panose="020B0604020202020204" pitchFamily="34" charset="0"/>
                  </a:rPr>
                  <a:t>jeunes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chercheurs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Africains</a:t>
                </a:r>
                <a:endParaRPr lang="en-US" b="1" dirty="0">
                  <a:latin typeface="Arial" panose="020B0604020202020204" pitchFamily="34" charset="0"/>
                  <a:cs typeface="Arial" panose="020B0604020202020204" pitchFamily="34" charset="0"/>
                </a:endParaRPr>
              </a:p>
            </p:txBody>
          </p:sp>
        </p:grpSp>
        <p:sp>
          <p:nvSpPr>
            <p:cNvPr id="5" name="TextBox 62">
              <a:extLst>
                <a:ext uri="{FF2B5EF4-FFF2-40B4-BE49-F238E27FC236}">
                  <a16:creationId xmlns:a16="http://schemas.microsoft.com/office/drawing/2014/main" id="{E29530D4-AAA2-06AD-E209-B44690846E04}"/>
                </a:ext>
              </a:extLst>
            </p:cNvPr>
            <p:cNvSpPr txBox="1"/>
            <p:nvPr/>
          </p:nvSpPr>
          <p:spPr>
            <a:xfrm>
              <a:off x="6195057" y="5680865"/>
              <a:ext cx="1295774" cy="264713"/>
            </a:xfrm>
            <a:prstGeom prst="rect">
              <a:avLst/>
            </a:prstGeom>
            <a:noFill/>
          </p:spPr>
          <p:txBody>
            <a:bodyPr wrap="square" lIns="0" tIns="0" rIns="0" bIns="0" rtlCol="0">
              <a:spAutoFit/>
            </a:bodyPr>
            <a:lstStyle/>
            <a:p>
              <a:pPr lvl="0" algn="ctr"/>
              <a:r>
                <a:rPr lang="en-US" sz="1400" b="1" dirty="0">
                  <a:latin typeface="Georgia" panose="02040502050405020303" pitchFamily="18" charset="0"/>
                </a:rPr>
                <a:t>Education</a:t>
              </a:r>
            </a:p>
          </p:txBody>
        </p:sp>
        <p:sp>
          <p:nvSpPr>
            <p:cNvPr id="10" name="TextBox 63">
              <a:extLst>
                <a:ext uri="{FF2B5EF4-FFF2-40B4-BE49-F238E27FC236}">
                  <a16:creationId xmlns:a16="http://schemas.microsoft.com/office/drawing/2014/main" id="{8D3FAE78-313C-DAE7-7FF5-1B6029218389}"/>
                </a:ext>
              </a:extLst>
            </p:cNvPr>
            <p:cNvSpPr txBox="1"/>
            <p:nvPr/>
          </p:nvSpPr>
          <p:spPr>
            <a:xfrm>
              <a:off x="8011783" y="5634915"/>
              <a:ext cx="1376030" cy="264713"/>
            </a:xfrm>
            <a:prstGeom prst="rect">
              <a:avLst/>
            </a:prstGeom>
            <a:noFill/>
          </p:spPr>
          <p:txBody>
            <a:bodyPr wrap="square" lIns="0" tIns="0" rIns="0" bIns="0" rtlCol="0">
              <a:spAutoFit/>
            </a:bodyPr>
            <a:lstStyle/>
            <a:p>
              <a:pPr lvl="0" algn="ctr"/>
              <a:r>
                <a:rPr lang="en-US" sz="1400" b="1" dirty="0">
                  <a:latin typeface="Georgia" panose="02040502050405020303" pitchFamily="18" charset="0"/>
                </a:rPr>
                <a:t>Formation</a:t>
              </a:r>
            </a:p>
          </p:txBody>
        </p:sp>
        <p:sp>
          <p:nvSpPr>
            <p:cNvPr id="13" name="TextBox 64">
              <a:extLst>
                <a:ext uri="{FF2B5EF4-FFF2-40B4-BE49-F238E27FC236}">
                  <a16:creationId xmlns:a16="http://schemas.microsoft.com/office/drawing/2014/main" id="{AB120327-F2B7-F271-9256-0FCB9DF4C2F3}"/>
                </a:ext>
              </a:extLst>
            </p:cNvPr>
            <p:cNvSpPr txBox="1"/>
            <p:nvPr/>
          </p:nvSpPr>
          <p:spPr>
            <a:xfrm>
              <a:off x="9692303" y="5641269"/>
              <a:ext cx="1320042" cy="264713"/>
            </a:xfrm>
            <a:prstGeom prst="rect">
              <a:avLst/>
            </a:prstGeom>
            <a:noFill/>
          </p:spPr>
          <p:txBody>
            <a:bodyPr wrap="square" lIns="0" tIns="0" rIns="0" bIns="0" rtlCol="0">
              <a:spAutoFit/>
            </a:bodyPr>
            <a:lstStyle/>
            <a:p>
              <a:pPr lvl="0" algn="ctr"/>
              <a:r>
                <a:rPr lang="en-US" sz="1400" b="1" dirty="0">
                  <a:latin typeface="Georgia" panose="02040502050405020303" pitchFamily="18" charset="0"/>
                </a:rPr>
                <a:t>Recherche</a:t>
              </a:r>
            </a:p>
          </p:txBody>
        </p:sp>
        <p:sp>
          <p:nvSpPr>
            <p:cNvPr id="14" name="TextBox 65">
              <a:extLst>
                <a:ext uri="{FF2B5EF4-FFF2-40B4-BE49-F238E27FC236}">
                  <a16:creationId xmlns:a16="http://schemas.microsoft.com/office/drawing/2014/main" id="{A5E17750-ED8F-DDBD-BB1D-DE169A2F2D6F}"/>
                </a:ext>
              </a:extLst>
            </p:cNvPr>
            <p:cNvSpPr txBox="1"/>
            <p:nvPr/>
          </p:nvSpPr>
          <p:spPr>
            <a:xfrm>
              <a:off x="7311852" y="1714013"/>
              <a:ext cx="2561593" cy="504639"/>
            </a:xfrm>
            <a:prstGeom prst="rect">
              <a:avLst/>
            </a:prstGeom>
            <a:noFill/>
          </p:spPr>
          <p:txBody>
            <a:bodyPr wrap="square" lIns="0" tIns="0" rIns="0" bIns="0" rtlCol="0">
              <a:spAutoFit/>
            </a:bodyPr>
            <a:lstStyle/>
            <a:p>
              <a:pPr lvl="0" algn="ctr"/>
              <a:r>
                <a:rPr lang="en-US" sz="2800" b="1" dirty="0">
                  <a:solidFill>
                    <a:schemeClr val="bg1"/>
                  </a:solidFill>
                  <a:latin typeface="Georgia" panose="02040502050405020303" pitchFamily="18" charset="0"/>
                </a:rPr>
                <a:t>CAIDERA</a:t>
              </a:r>
            </a:p>
          </p:txBody>
        </p:sp>
      </p:grpSp>
      <p:pic>
        <p:nvPicPr>
          <p:cNvPr id="43" name="Picture 42" descr="Graphical user interface&#10;&#10;Description automatically generated with medium confidence">
            <a:extLst>
              <a:ext uri="{FF2B5EF4-FFF2-40B4-BE49-F238E27FC236}">
                <a16:creationId xmlns:a16="http://schemas.microsoft.com/office/drawing/2014/main" id="{3C942400-AA11-7057-3395-62466BC5D1FD}"/>
              </a:ext>
            </a:extLst>
          </p:cNvPr>
          <p:cNvPicPr>
            <a:picLocks noChangeAspect="1"/>
          </p:cNvPicPr>
          <p:nvPr/>
        </p:nvPicPr>
        <p:blipFill>
          <a:blip r:embed="rId6"/>
          <a:stretch>
            <a:fillRect/>
          </a:stretch>
        </p:blipFill>
        <p:spPr>
          <a:xfrm>
            <a:off x="4021787" y="6014236"/>
            <a:ext cx="2804889" cy="745981"/>
          </a:xfrm>
          <a:prstGeom prst="rect">
            <a:avLst/>
          </a:prstGeom>
        </p:spPr>
      </p:pic>
    </p:spTree>
    <p:extLst>
      <p:ext uri="{BB962C8B-B14F-4D97-AF65-F5344CB8AC3E}">
        <p14:creationId xmlns:p14="http://schemas.microsoft.com/office/powerpoint/2010/main" val="364576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048A-9C4E-E279-3942-90742839B93A}"/>
              </a:ext>
            </a:extLst>
          </p:cNvPr>
          <p:cNvSpPr>
            <a:spLocks noGrp="1"/>
          </p:cNvSpPr>
          <p:nvPr>
            <p:ph type="title"/>
          </p:nvPr>
        </p:nvSpPr>
        <p:spPr>
          <a:xfrm>
            <a:off x="435997" y="136525"/>
            <a:ext cx="6650603" cy="606516"/>
          </a:xfrm>
          <a:solidFill>
            <a:srgbClr val="00B050"/>
          </a:solidFill>
        </p:spPr>
        <p:txBody>
          <a:bodyPr/>
          <a:lstStyle/>
          <a:p>
            <a:pPr algn="l"/>
            <a:r>
              <a:rPr lang="en-GA" sz="2800" b="1" dirty="0">
                <a:solidFill>
                  <a:schemeClr val="bg1">
                    <a:lumMod val="95000"/>
                  </a:schemeClr>
                </a:solidFill>
              </a:rPr>
              <a:t>CERMEL dans le système  de Santé Publique</a:t>
            </a:r>
          </a:p>
        </p:txBody>
      </p:sp>
      <p:sp>
        <p:nvSpPr>
          <p:cNvPr id="3" name="Content Placeholder 2">
            <a:extLst>
              <a:ext uri="{FF2B5EF4-FFF2-40B4-BE49-F238E27FC236}">
                <a16:creationId xmlns:a16="http://schemas.microsoft.com/office/drawing/2014/main" id="{BCE9146F-5CC1-E802-5800-8FA753E048DC}"/>
              </a:ext>
            </a:extLst>
          </p:cNvPr>
          <p:cNvSpPr>
            <a:spLocks noGrp="1"/>
          </p:cNvSpPr>
          <p:nvPr>
            <p:ph idx="1"/>
          </p:nvPr>
        </p:nvSpPr>
        <p:spPr>
          <a:xfrm>
            <a:off x="533400" y="743041"/>
            <a:ext cx="8229600" cy="5496377"/>
          </a:xfrm>
        </p:spPr>
        <p:txBody>
          <a:bodyPr/>
          <a:lstStyle/>
          <a:p>
            <a:pPr>
              <a:lnSpc>
                <a:spcPct val="150000"/>
              </a:lnSpc>
            </a:pPr>
            <a:r>
              <a:rPr lang="en-GA" sz="2000" dirty="0"/>
              <a:t>Etroite collaboration avec les programmes nationaux de santé publique: </a:t>
            </a:r>
          </a:p>
          <a:p>
            <a:pPr lvl="1">
              <a:lnSpc>
                <a:spcPct val="150000"/>
              </a:lnSpc>
            </a:pPr>
            <a:r>
              <a:rPr lang="en-GA" sz="1800" dirty="0"/>
              <a:t>Paludisme</a:t>
            </a:r>
          </a:p>
          <a:p>
            <a:pPr lvl="1">
              <a:lnSpc>
                <a:spcPct val="150000"/>
              </a:lnSpc>
            </a:pPr>
            <a:r>
              <a:rPr lang="en-GA" sz="1800" dirty="0"/>
              <a:t>Maladies tropicales négligées</a:t>
            </a:r>
          </a:p>
          <a:p>
            <a:pPr lvl="1">
              <a:lnSpc>
                <a:spcPct val="150000"/>
              </a:lnSpc>
            </a:pPr>
            <a:r>
              <a:rPr lang="en-GA" sz="1800" dirty="0"/>
              <a:t>Tuberculose</a:t>
            </a:r>
          </a:p>
          <a:p>
            <a:pPr lvl="1">
              <a:lnSpc>
                <a:spcPct val="150000"/>
              </a:lnSpc>
            </a:pPr>
            <a:r>
              <a:rPr lang="en-GA" sz="1800" dirty="0"/>
              <a:t>VIH</a:t>
            </a:r>
          </a:p>
          <a:p>
            <a:pPr>
              <a:lnSpc>
                <a:spcPct val="150000"/>
              </a:lnSpc>
            </a:pPr>
            <a:r>
              <a:rPr lang="en-GA" sz="2000" dirty="0"/>
              <a:t>Laboratoire National de Reference pour la TB</a:t>
            </a:r>
          </a:p>
          <a:p>
            <a:pPr>
              <a:lnSpc>
                <a:spcPct val="150000"/>
              </a:lnSpc>
            </a:pPr>
            <a:r>
              <a:rPr lang="en-GA" sz="2000" dirty="0"/>
              <a:t>Recipiendaire principal du Fonds Mondial pour la subvention Tuberculose/Covid-19</a:t>
            </a:r>
          </a:p>
          <a:p>
            <a:pPr>
              <a:lnSpc>
                <a:spcPct val="150000"/>
              </a:lnSpc>
            </a:pPr>
            <a:r>
              <a:rPr lang="en-US" sz="2000" dirty="0"/>
              <a:t>M</a:t>
            </a:r>
            <a:r>
              <a:rPr lang="en-GA" sz="2000" dirty="0"/>
              <a:t>embre du réseau des laboratoires nationaux</a:t>
            </a:r>
          </a:p>
          <a:p>
            <a:pPr lvl="1">
              <a:lnSpc>
                <a:spcPct val="150000"/>
              </a:lnSpc>
            </a:pPr>
            <a:r>
              <a:rPr lang="en-GA" sz="1800" dirty="0"/>
              <a:t>Diagnostic et sequencage du SARS-COV2 (Covid-19)</a:t>
            </a:r>
          </a:p>
          <a:p>
            <a:pPr lvl="1">
              <a:lnSpc>
                <a:spcPct val="150000"/>
              </a:lnSpc>
            </a:pPr>
            <a:r>
              <a:rPr lang="en-GA" sz="1800" dirty="0"/>
              <a:t>Surveillance épidémiologique des maladies émergentes et réémergentes</a:t>
            </a:r>
          </a:p>
          <a:p>
            <a:pPr>
              <a:lnSpc>
                <a:spcPct val="150000"/>
              </a:lnSpc>
            </a:pPr>
            <a:r>
              <a:rPr lang="en-GA" sz="2000" dirty="0"/>
              <a:t>Membre du Comité National de Vaccination (COPIVAC) </a:t>
            </a:r>
          </a:p>
          <a:p>
            <a:pPr lvl="1">
              <a:lnSpc>
                <a:spcPct val="150000"/>
              </a:lnSpc>
            </a:pPr>
            <a:endParaRPr lang="en-GA" sz="1800" dirty="0"/>
          </a:p>
        </p:txBody>
      </p:sp>
      <p:sp>
        <p:nvSpPr>
          <p:cNvPr id="4" name="Footer Placeholder 3">
            <a:extLst>
              <a:ext uri="{FF2B5EF4-FFF2-40B4-BE49-F238E27FC236}">
                <a16:creationId xmlns:a16="http://schemas.microsoft.com/office/drawing/2014/main" id="{16CAF513-A757-03F3-11F2-105418BA7CF0}"/>
              </a:ext>
            </a:extLst>
          </p:cNvPr>
          <p:cNvSpPr>
            <a:spLocks noGrp="1"/>
          </p:cNvSpPr>
          <p:nvPr>
            <p:ph type="ftr" sz="quarter" idx="11"/>
          </p:nvPr>
        </p:nvSpPr>
        <p:spPr/>
        <p:txBody>
          <a:bodyPr/>
          <a:lstStyle/>
          <a:p>
            <a:pPr>
              <a:defRPr/>
            </a:pPr>
            <a:r>
              <a:rPr lang="en-US" altLang="en-US"/>
              <a:t>Viste du Chef de l'Etat au CERMEL 19.05.2023</a:t>
            </a:r>
          </a:p>
        </p:txBody>
      </p:sp>
      <p:pic>
        <p:nvPicPr>
          <p:cNvPr id="5" name="Picture 4">
            <a:extLst>
              <a:ext uri="{FF2B5EF4-FFF2-40B4-BE49-F238E27FC236}">
                <a16:creationId xmlns:a16="http://schemas.microsoft.com/office/drawing/2014/main" id="{782D4860-00B8-CA15-8637-7A7296FE60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9091" r="2274"/>
          <a:stretch>
            <a:fillRect/>
          </a:stretch>
        </p:blipFill>
        <p:spPr bwMode="auto">
          <a:xfrm>
            <a:off x="7086600" y="97336"/>
            <a:ext cx="1981200"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AA66531-D846-2932-B185-469A9E715E11}"/>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Slide Number Placeholder 6">
            <a:extLst>
              <a:ext uri="{FF2B5EF4-FFF2-40B4-BE49-F238E27FC236}">
                <a16:creationId xmlns:a16="http://schemas.microsoft.com/office/drawing/2014/main" id="{E678004F-001F-AE84-2351-AF6B15F59CED}"/>
              </a:ext>
            </a:extLst>
          </p:cNvPr>
          <p:cNvSpPr>
            <a:spLocks noGrp="1"/>
          </p:cNvSpPr>
          <p:nvPr>
            <p:ph type="sldNum" sz="quarter" idx="12"/>
          </p:nvPr>
        </p:nvSpPr>
        <p:spPr/>
        <p:txBody>
          <a:bodyPr/>
          <a:lstStyle/>
          <a:p>
            <a:pPr>
              <a:defRPr/>
            </a:pPr>
            <a:fld id="{9E4552E4-F604-D947-BB0C-E23B8AEE7996}" type="slidenum">
              <a:rPr lang="en-US" altLang="en-US" smtClean="0"/>
              <a:pPr>
                <a:defRPr/>
              </a:pPr>
              <a:t>11</a:t>
            </a:fld>
            <a:endParaRPr lang="en-US" altLang="en-US"/>
          </a:p>
        </p:txBody>
      </p:sp>
    </p:spTree>
    <p:extLst>
      <p:ext uri="{BB962C8B-B14F-4D97-AF65-F5344CB8AC3E}">
        <p14:creationId xmlns:p14="http://schemas.microsoft.com/office/powerpoint/2010/main" val="229265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E194-B65B-A2D3-DCDB-E8C8FFECDEAC}"/>
              </a:ext>
            </a:extLst>
          </p:cNvPr>
          <p:cNvSpPr>
            <a:spLocks noGrp="1"/>
          </p:cNvSpPr>
          <p:nvPr>
            <p:ph type="title"/>
          </p:nvPr>
        </p:nvSpPr>
        <p:spPr>
          <a:xfrm>
            <a:off x="435998" y="152400"/>
            <a:ext cx="3429000" cy="477435"/>
          </a:xfrm>
          <a:solidFill>
            <a:srgbClr val="00B050"/>
          </a:solidFill>
          <a:ln>
            <a:solidFill>
              <a:srgbClr val="00B050"/>
            </a:solidFill>
          </a:ln>
        </p:spPr>
        <p:txBody>
          <a:bodyPr/>
          <a:lstStyle/>
          <a:p>
            <a:pPr algn="l"/>
            <a:r>
              <a:rPr lang="en-GA" b="1" dirty="0">
                <a:solidFill>
                  <a:schemeClr val="bg1">
                    <a:lumMod val="95000"/>
                  </a:schemeClr>
                </a:solidFill>
              </a:rPr>
              <a:t>Perspectives</a:t>
            </a:r>
          </a:p>
        </p:txBody>
      </p:sp>
      <p:sp>
        <p:nvSpPr>
          <p:cNvPr id="3" name="Content Placeholder 2">
            <a:extLst>
              <a:ext uri="{FF2B5EF4-FFF2-40B4-BE49-F238E27FC236}">
                <a16:creationId xmlns:a16="http://schemas.microsoft.com/office/drawing/2014/main" id="{434081CB-01B3-C752-24FD-CAA81FDCF756}"/>
              </a:ext>
            </a:extLst>
          </p:cNvPr>
          <p:cNvSpPr>
            <a:spLocks noGrp="1"/>
          </p:cNvSpPr>
          <p:nvPr>
            <p:ph idx="1"/>
          </p:nvPr>
        </p:nvSpPr>
        <p:spPr>
          <a:xfrm>
            <a:off x="375984" y="2701874"/>
            <a:ext cx="4865630" cy="1289050"/>
          </a:xfrm>
        </p:spPr>
        <p:txBody>
          <a:bodyPr/>
          <a:lstStyle/>
          <a:p>
            <a:pPr marL="0" indent="0">
              <a:buNone/>
            </a:pPr>
            <a:r>
              <a:rPr lang="en-GA" sz="2400" b="1" dirty="0"/>
              <a:t>Université des Sciences Biomédicales et Environnementales.</a:t>
            </a:r>
          </a:p>
          <a:p>
            <a:endParaRPr lang="en-GA" sz="2400" b="1" dirty="0"/>
          </a:p>
        </p:txBody>
      </p:sp>
      <p:sp>
        <p:nvSpPr>
          <p:cNvPr id="4" name="Footer Placeholder 3">
            <a:extLst>
              <a:ext uri="{FF2B5EF4-FFF2-40B4-BE49-F238E27FC236}">
                <a16:creationId xmlns:a16="http://schemas.microsoft.com/office/drawing/2014/main" id="{6B367C6A-3857-1B26-30B0-7838E950BDE0}"/>
              </a:ext>
            </a:extLst>
          </p:cNvPr>
          <p:cNvSpPr>
            <a:spLocks noGrp="1"/>
          </p:cNvSpPr>
          <p:nvPr>
            <p:ph type="ftr" sz="quarter" idx="11"/>
          </p:nvPr>
        </p:nvSpPr>
        <p:spPr/>
        <p:txBody>
          <a:bodyPr/>
          <a:lstStyle/>
          <a:p>
            <a:pPr>
              <a:defRPr/>
            </a:pPr>
            <a:r>
              <a:rPr lang="en-US" altLang="en-US"/>
              <a:t>Viste du Chef de l'Etat au CERMEL 19.05.2023</a:t>
            </a:r>
          </a:p>
        </p:txBody>
      </p:sp>
      <p:pic>
        <p:nvPicPr>
          <p:cNvPr id="5" name="Picture 4">
            <a:extLst>
              <a:ext uri="{FF2B5EF4-FFF2-40B4-BE49-F238E27FC236}">
                <a16:creationId xmlns:a16="http://schemas.microsoft.com/office/drawing/2014/main" id="{E11232CE-45D5-2DA0-1ABE-316C61F07EAF}"/>
              </a:ext>
            </a:extLst>
          </p:cNvPr>
          <p:cNvPicPr>
            <a:picLocks noChangeAspect="1"/>
          </p:cNvPicPr>
          <p:nvPr/>
        </p:nvPicPr>
        <p:blipFill>
          <a:blip r:embed="rId2"/>
          <a:stretch>
            <a:fillRect/>
          </a:stretch>
        </p:blipFill>
        <p:spPr>
          <a:xfrm>
            <a:off x="5181599" y="745898"/>
            <a:ext cx="3885501" cy="1663700"/>
          </a:xfrm>
          <a:prstGeom prst="rect">
            <a:avLst/>
          </a:prstGeom>
        </p:spPr>
      </p:pic>
      <p:pic>
        <p:nvPicPr>
          <p:cNvPr id="6" name="Picture 4">
            <a:extLst>
              <a:ext uri="{FF2B5EF4-FFF2-40B4-BE49-F238E27FC236}">
                <a16:creationId xmlns:a16="http://schemas.microsoft.com/office/drawing/2014/main" id="{5CA0B66E-93FD-087A-67AB-167D11005C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30683D7-6D31-95E6-D4B5-6642332E09EA}"/>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a:extLst>
              <a:ext uri="{FF2B5EF4-FFF2-40B4-BE49-F238E27FC236}">
                <a16:creationId xmlns:a16="http://schemas.microsoft.com/office/drawing/2014/main" id="{8145C6DD-A702-5716-8EF6-1A7206186FD9}"/>
              </a:ext>
            </a:extLst>
          </p:cNvPr>
          <p:cNvPicPr>
            <a:picLocks noChangeAspect="1"/>
          </p:cNvPicPr>
          <p:nvPr/>
        </p:nvPicPr>
        <p:blipFill>
          <a:blip r:embed="rId4"/>
          <a:stretch>
            <a:fillRect/>
          </a:stretch>
        </p:blipFill>
        <p:spPr>
          <a:xfrm>
            <a:off x="5181600" y="2571401"/>
            <a:ext cx="3861552" cy="2225138"/>
          </a:xfrm>
          <a:prstGeom prst="rect">
            <a:avLst/>
          </a:prstGeom>
        </p:spPr>
      </p:pic>
      <p:sp>
        <p:nvSpPr>
          <p:cNvPr id="10" name="TextBox 9">
            <a:extLst>
              <a:ext uri="{FF2B5EF4-FFF2-40B4-BE49-F238E27FC236}">
                <a16:creationId xmlns:a16="http://schemas.microsoft.com/office/drawing/2014/main" id="{8BFC34A7-4058-3BBB-130C-CAC8A38884F1}"/>
              </a:ext>
            </a:extLst>
          </p:cNvPr>
          <p:cNvSpPr txBox="1"/>
          <p:nvPr/>
        </p:nvSpPr>
        <p:spPr>
          <a:xfrm>
            <a:off x="375984" y="995945"/>
            <a:ext cx="4213605" cy="461665"/>
          </a:xfrm>
          <a:prstGeom prst="rect">
            <a:avLst/>
          </a:prstGeom>
          <a:noFill/>
        </p:spPr>
        <p:txBody>
          <a:bodyPr wrap="square">
            <a:spAutoFit/>
          </a:bodyPr>
          <a:lstStyle/>
          <a:p>
            <a:r>
              <a:rPr lang="en-GA" sz="2400" b="1" dirty="0"/>
              <a:t>BSL-3 pour la Tuberculose.</a:t>
            </a:r>
          </a:p>
        </p:txBody>
      </p:sp>
      <p:sp>
        <p:nvSpPr>
          <p:cNvPr id="12" name="Content Placeholder 2">
            <a:extLst>
              <a:ext uri="{FF2B5EF4-FFF2-40B4-BE49-F238E27FC236}">
                <a16:creationId xmlns:a16="http://schemas.microsoft.com/office/drawing/2014/main" id="{6679B2B9-62FA-3F98-5109-D3B110450B9E}"/>
              </a:ext>
            </a:extLst>
          </p:cNvPr>
          <p:cNvSpPr txBox="1">
            <a:spLocks/>
          </p:cNvSpPr>
          <p:nvPr/>
        </p:nvSpPr>
        <p:spPr bwMode="auto">
          <a:xfrm>
            <a:off x="381000" y="4796539"/>
            <a:ext cx="4484630" cy="57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GA" sz="2400" b="1" dirty="0"/>
              <a:t>Extension de l’espace du CERMEL.</a:t>
            </a:r>
          </a:p>
          <a:p>
            <a:endParaRPr lang="en-GA" sz="2400" b="1" dirty="0"/>
          </a:p>
        </p:txBody>
      </p:sp>
      <p:sp>
        <p:nvSpPr>
          <p:cNvPr id="13" name="Slide Number Placeholder 12">
            <a:extLst>
              <a:ext uri="{FF2B5EF4-FFF2-40B4-BE49-F238E27FC236}">
                <a16:creationId xmlns:a16="http://schemas.microsoft.com/office/drawing/2014/main" id="{2C388DA1-D646-9A04-5759-4FA8B615C1BA}"/>
              </a:ext>
            </a:extLst>
          </p:cNvPr>
          <p:cNvSpPr>
            <a:spLocks noGrp="1"/>
          </p:cNvSpPr>
          <p:nvPr>
            <p:ph type="sldNum" sz="quarter" idx="12"/>
          </p:nvPr>
        </p:nvSpPr>
        <p:spPr/>
        <p:txBody>
          <a:bodyPr/>
          <a:lstStyle/>
          <a:p>
            <a:pPr>
              <a:defRPr/>
            </a:pPr>
            <a:fld id="{9E4552E4-F604-D947-BB0C-E23B8AEE7996}" type="slidenum">
              <a:rPr lang="en-US" altLang="en-US" smtClean="0"/>
              <a:pPr>
                <a:defRPr/>
              </a:pPr>
              <a:t>12</a:t>
            </a:fld>
            <a:endParaRPr lang="en-US" altLang="en-US"/>
          </a:p>
        </p:txBody>
      </p:sp>
    </p:spTree>
    <p:extLst>
      <p:ext uri="{BB962C8B-B14F-4D97-AF65-F5344CB8AC3E}">
        <p14:creationId xmlns:p14="http://schemas.microsoft.com/office/powerpoint/2010/main" val="1769182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11" descr="logo_lumc150">
            <a:extLst>
              <a:ext uri="{FF2B5EF4-FFF2-40B4-BE49-F238E27FC236}">
                <a16:creationId xmlns:a16="http://schemas.microsoft.com/office/drawing/2014/main" id="{A8CACDA0-85A9-8843-9A3C-6EB1D0A38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379" y="2059330"/>
            <a:ext cx="516731"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18">
            <a:extLst>
              <a:ext uri="{FF2B5EF4-FFF2-40B4-BE49-F238E27FC236}">
                <a16:creationId xmlns:a16="http://schemas.microsoft.com/office/drawing/2014/main" id="{145F93E3-8609-A549-B62C-8C6F62815EBF}"/>
              </a:ext>
            </a:extLst>
          </p:cNvPr>
          <p:cNvSpPr>
            <a:spLocks noChangeArrowheads="1"/>
          </p:cNvSpPr>
          <p:nvPr/>
        </p:nvSpPr>
        <p:spPr bwMode="auto">
          <a:xfrm>
            <a:off x="4479636"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just" eaLnBrk="1" hangingPunct="1">
              <a:spcBef>
                <a:spcPct val="0"/>
              </a:spcBef>
              <a:buFontTx/>
              <a:buNone/>
            </a:pPr>
            <a:endParaRPr lang="en-GB" altLang="en-US" sz="1350">
              <a:latin typeface="Arial" panose="020B0604020202020204" pitchFamily="34" charset="0"/>
            </a:endParaRPr>
          </a:p>
        </p:txBody>
      </p:sp>
      <p:sp>
        <p:nvSpPr>
          <p:cNvPr id="49157" name="Rectangle 19">
            <a:extLst>
              <a:ext uri="{FF2B5EF4-FFF2-40B4-BE49-F238E27FC236}">
                <a16:creationId xmlns:a16="http://schemas.microsoft.com/office/drawing/2014/main" id="{17FA38AB-006D-5B4E-99E5-A85DC740CFB7}"/>
              </a:ext>
            </a:extLst>
          </p:cNvPr>
          <p:cNvSpPr>
            <a:spLocks noChangeArrowheads="1"/>
          </p:cNvSpPr>
          <p:nvPr/>
        </p:nvSpPr>
        <p:spPr bwMode="auto">
          <a:xfrm>
            <a:off x="4479636" y="70720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just" eaLnBrk="1" hangingPunct="1">
              <a:spcBef>
                <a:spcPct val="0"/>
              </a:spcBef>
              <a:buFontTx/>
              <a:buNone/>
            </a:pPr>
            <a:endParaRPr lang="en-GB" altLang="en-US" sz="1350">
              <a:latin typeface="Arial" panose="020B0604020202020204" pitchFamily="34" charset="0"/>
            </a:endParaRPr>
          </a:p>
        </p:txBody>
      </p:sp>
      <p:pic>
        <p:nvPicPr>
          <p:cNvPr id="49159" name="Picture 1">
            <a:extLst>
              <a:ext uri="{FF2B5EF4-FFF2-40B4-BE49-F238E27FC236}">
                <a16:creationId xmlns:a16="http://schemas.microsoft.com/office/drawing/2014/main" id="{EE410952-D4A7-1842-B0AE-76CF6FED1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59" y="1082152"/>
            <a:ext cx="1304925" cy="47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AutoShape 2" descr="data:image/jpeg;base64,/9j/4AAQSkZJRgABAQAAAQABAAD/2wCEAAkGBxQTEhUUExQUFBUUFRUUFRYUFBQUFBQVFBQWFhQUFhQYHCggGBolHBQUITEhJSkrLi4uFx8zODMsNygtLisBCgoKDg0OGxAQGiwkHSQsLC0sLCwsLCwsLC0sLCwsLCwsNywsLCwsLCwsLCwsLCwsLCwsLCwsLCwsLCwsLCwtLP/AABEIAIoBbQMBIgACEQEDEQH/xAAcAAABBQEBAQAAAAAAAAAAAAADAQIEBQYHAAj/xABBEAACAQIEAggDBQcEAAcBAAABAgADEQQFITESQQYTIlFhcYGRMqGxB0JiwfAUI1JygtHhM5Ki8SQ0U3OywtIW/8QAGgEAAwEBAQEAAAAAAAAAAAAAAAECAwQFBv/EACYRAAICAgICAgIDAQEAAAAAAAABAhEDIRIxBEEiURNxYYGxFFL/2gAMAwEAAhEDEQA/AOWiob6f9y3yzDLUButrW2lTbh8+Q/OTMvxjUr7ENuI4Sp76LatFv+xoo2karYHSI2PvyitqNJs5J9E00CepB3ikRt5jJlIUxIl568goW0UCJHQAbaOEW149VgAirCARQItoCL7oVmf7PikYmyuerfyY2B9DYzuCG4nztSWdw6H5l1+GRibsAFf+ZQNfWZzRpF6LlhBMJIIgXE5pI1iwTiAwr8LEcm285KIkLEpz5jX2mHLhJSNOPKLiWIMcDI9GrxAHvhQZ6yaas89qtBLyNmeH46VRe9GHupheKEY3U+R+kpCPl5xbTkNPaMkjHL+8cdzuP+RkciMYoaJeKEjYhml6Aj/xB/kM6AzTnXQirw4kfiUib3EVZnJ0awVlhgKwvLUPeZvBXJmhwqxQ2E9EunCmNRItSbGLBOZEqNJREiVVjERqjSM7Q9WVmNxyJ8R9BqYAPqNEo0++UlTOiT2F9/7RlbOKgGpA8ABM5Qky00je5UgGpsB46CPx/SjD0Rbi6wjlT1+e05dVzR3+Ik+Zv8ohr3gsVdg5GmxvTirUb93TVRy4jxW+krMTntZ9DUOvJQFHlprKlRFaVHHHuhOb6sc1UX1jTUHhIZbWOLfrUzREmSp3Judzt4CSWsBf9Xg6QufPfyER34m8F+vfMq9lphV7zuYakTAxb62HdeFDskCr6zwt3wHHpGtU1tE0BJIiWjFfxjw4k0MW8eqxFHdCqIAeAjgIoEdaAjwEcBPASZgsGWg3Q4q3SCZdSF9ZvOg+J6qt1d+zVGn8w1HyvMc9ApJuAxxVlbmjBh6G84Z5Hys744Vwo7RBPGUMUGUMNQwBHkRee4rzSZzpDTA1hpDGIROacbNYuiFgqlmK/wBQ/OTgZX4mmQQy7j6cxCCsTOjxMvx4Ptf4YeTj3zXTD4h7CRFx9g1+QP0gsbiCBMrjsxvxLe1wR7idvJIwjBy6OT4updmPezH3JMBaaTDdD61RjZlAHO97+ktcP9nV/jqn0Ezl5EI9m8PGnJGKBiAzolL7O6I3Z29bSQ3QPDAfC3uZn/1x+mX/AMkvtGCyOpw16ZH8Y+ek3OY1uEwGA6EJTq9bxEqp7KdxHeecdnqynLlGzNR4tosslxYM1eFYETmuTk3m0wWK4RdiAO87TXG9GeQ0iRKolDX6S0k2PGfDb3lJjulVV9Fso/CNfeamZrq+IRNXYL5m0o8f0gpj4BxHvPZEyVXFFjc3J8dTGM/6vACxxeeVGvYhfISir1STqbwreUGR4QAdS0Ej5hUIWSKbSFmx7JEbehCYdiVhL28JEwFS6wrtpBdAPGJEIa+kgOt4xapXfaAEhPivDGAvzEPTjQzL8RGn/cagEW89Oe2a0gqtrrEVt/GCvFBj5MXFBAd/CDBvFDRbw5BxHcUUvG6RLR8hUyQlWFp4uV5pnzii4isKZcJWU+EMgvsZR9ba14Za2m8dWBsciyU1WudhNO+UCmNpzPA5tVokGm5XyMvaPTiuNHIceIAPuIOKoE2naL7FUbjylO3ZMH//AFXEx7KgW2J377GMqZgjeBM4smGXo9CGeLWzo/QDM+NGosf9PVf5SdR6H6zZhLTj/Q7MBTxdM8QsxKHyYWHztOwrHBOqZllrlaB21ilY60UyXElMh16cbSSS2EGFtMOHys05aA18MrCxHqJn8T0YUk8NQgnvW/5zUAyHjNr8xtKnJpDx6ejM4LKGoFuIhgbWIuPcGTlEnf6qX5/QiRHsBqLcjr85k3fZ1R+vYjtaMXEDW2vlrCUsMp1AHrrLCjhBa91HkJcINkyaXZV0VJDAKd77SkzPJKrnRPmP7zX0bNsbEaGH6rxnVCb4pejlnjjyb9kXo50Vw6UabNSBqFe0WJbtX102kX7ScKFwalAFCVkJsLCxDLy8SJpsrbskdxv7yP0qwXXYOvTAuTTYr/MvaX5idUXo4pqpNHD3recG2K5D5QRW+59Not7fq01JH3Y7m3rHhgBA8cYzmAgWKxzXsIMYw84DGId4Cm994rAsRiwYKsL/AKMimnGcZXnGAbDNwm3fJDSKtUGF6w/q8OgCBYOsIZb2gMSfGAA0e3OHXESIpE9fxlp2BUMYqtGsZ5TOdFvQQxJ4GeMTVFp2OEQmNQxXMBDgZ68YhjiIUFjg0cHg56Idhrg7iIKA5G3nrBCKDGFjzSYXIBYDUlQWt4m2w84JKt+ftNj9lmLKZjTF9KiVKZ8bjiH/AMZ2HGdH8LWv1uHovfcmmob/AHDUHxlxTaIbPnAvf0i06pGx/MTcZz9mdVajjD1KbJxHhSoWV1U6gFjcNvvpK0/Zzj9uCn59atv7zP8ALC6s0/FOroz9PHEEG9iDcMO8aifTeVYjrKNOp/GiP/uUH85xvK/srqkg4iulMc1pg1GP9RsB7GdayGktKilFSSKShAW1ayiwufKQ5xk6RXCSVss2jSY6NmbGhoiERzCeMzZaBEQOIS4h2aMdpm4pmkTP4bEdVWKHZxxDz2I+km5hhw6+J/V5CzzDcY00Ze0h7mHLyO0XJcyFZO5lurA7gjce4nMv/J3OOlNf2U9LNqlOp1fVsxGxA7JHfcmWq4muw0UJfvP5CCxVPgfiOt/eWGGqgiPHbVNlTkltJBsvwvAupJO5J5kybeBBPKO4rbzqjSVI45Nydsl4CrZx3Np/aW0zTVrajkbj0mjR7gEcwD7zrxStUcXkRppnBelGAOHxValawVyV/kbtKfY29JUkzpP2u5VpSxKjb91U9daZ9+IeonMSZ0I5wnFpELQd4jVLRgeqSBUpEG4kw1CfCR61dV3OsTAAavLnGsxg6mJQxAByMQHle0OlaRXU+cAXPdKsC2FS/OLaVS4gx5xJ5GFAWForLK04p/CM/b2/DBOgIrGOQwZhEmSNGEE8XjC0FeUyQ94jGDUx8lopSH04SBUx94IGOM9G3i3hQrFnohM9Cgs0HQN7Zjhf/d/+jT6DU7T59+z9OLMMP4MzeyNO/U+U1xrRMjP5pVtiHF9uH5oI9a5sJAzO7YqrbYFB/wAFkqkongZm1ml+2e7jS/FH9L/CaKh/W8TDYoo4v8LaHw8Y2mIxxpv4S4SdpkSimmjS0nvHkykyvFkDhbUjS/eORk+tiQBOt5FVnH+Jp0S+KDLyMmKvGG97zOU/aKUAuIfSQBXJENUQnnAvR00mGTldo6IcaEFK+sy2aU6mFxHXopelU/1Qu6uBYPbmCN/KaTLK/EXRtGQ6j8J+FvLf2MlYvDhlIIuCJKVx5I1hkcJ0wGWZjSq2YEG4sduclYzAoo41dddhca+Uyq5YgcgkoeTKbFh48ryww+TKDfiLE8239DNI5G41ViyY4KVxk1/RaBjyntZAqcSHQk+B1HvHpj+8evL/ABBSV0Q4OrRNEuckrhkK80NvQ6j8x6ShOJUDUyr6MZvbHFb9mqCnhxA8Sn5Ees6sU6kkc+bHyg/4NpnWWriKFSi/w1Ftf+EjVWHkQD6T54xtNqTvTcWZGKMPFTYz6TJnIPteybq6y4lR2a3Ze3Kqo0P9Sj/iZ3I80wFSoTzjOONZhBNUjAfUqmRnF44mNvEwI9SjI7Yc8pPJk7Jcoq4p+GitwNGc6U08zz8hF0MoO2NifrNHkvQ/H4kArSCIfv1r0xbvA+I+06b0c6JUMMASBVq/+ow2/lXZfrNO1YKLsbCQ8n0PiYDDfZSnCOsxDcfPq0UJ6cWsV/suwyaviqtvBaY+stM56YAErT18ZkM1z92+JifC8VyHSLF8py3DXsj4hhzqsCo/pWwlLjM9p8VqdHDqo5dUp/KUeLxrNzkNUmkYN9kt10V1oQGRw8U1IqHY92iLGCOLQEPigwV468YBbxwMBxT3WGIdkgxbyMHMcKkBWHJicUF1kUPADZ/ZZTvmCnktOox9bKPrO4LVHKcc+yiiQ9WsdrCmPO/E35TqNPFDU30AufITeEfjYmyixFe+IrG/37ewA/KSkqyio4q925sSxv8AiJP5ywp1bz5mcuWRy+2z6OMKil9ItUq8oUU5VrUkuk/K/KXFktEgixDD18ucsaCBxe9xK19rSTldThPCeeo/tOmNPRzzTq0PxVXqrHlfWWGHcMoI1B2lX0jwnXYeog3Km1tDflYiU/QvHcIFMklWF14iSQ33luYQdS4slw5Q5LtGkxxKDi3A3i4SutRQykEHYiSazAiYLBYk5fjjRYn9mxTFqNybU6n30vyBJ28RE1xlXoUFyj/KNLmuDYMtalpUTlyqIdWpn6g8jbvMlJig6Bl59+4779xhKz31lQzdW/Fsj24vBjpxW7jsfeZSfB66NIrkt9oj53RZwwQ2cAsh/ENh5Hb1lBlfSCqRZ0cEaHTS403E2v7PzlHUwS9YQOyTrcaX8++RTT/ZvCaaoCucK+t/T/EPhcQrMAT46G3ORMwy8jUqG/Emje3OUlHFVBUspDAfxixEqK+Rp8WtGozugoCEMdSQR36bzMYjEGk3GuhRgy+am4+km4rFk6sdtrbD3lDXc1T3L9ZvFpOzF6VM7tgsSKtNKg0DqrW5i4vaVfSzAU8RhqlF2C8SnhY/dcao3oZmsl6SEYdKY1qL2bDVj3H/ADKPpZicQad+PgJ3t2jbuv3z01JNWjw5Q4umc1xCFWZW3UlT5g2PpAM89iWuxudb89byMTKJDGpBs8UKLSLXMlyHROwCIzDrDdb/AAjS/mZ1Lo/m1IIqIFVRsBYCcaVpa5XjKgYBSZjNNlxaR2+pmKKvESLTG5/0jap2VNl+spq2MdlAYnykM67yoxrsTYlWtzPpK6q94XE1LmAImsUS2BC3MsqGGsNRvFw1DhFzv9JIVbzdaIMPFBj2wbciD6/4jThX8Pec9DPcU8pijDt3fOavop0Op4q3HjaFE/wWZqnz4R9YAZYTxnYV+yXBIOKpi67j8HVUwfWxMzedZHl9O60kqMR956zH5C0pRYGBvFvLfEZfS5Aj+r+8inBp4+8OLAhcUXikz9lTuPvFWgnd8zDiwIfFCUULEAbmErInIfWWWQZWajDSJ6GkanI83GHRaajQc+8ncy7xeaM1BmVahLdgkKSoB+Im2m31l3kWToEAZVYfiAP1mkw9BUACgKBsALAegmksrlBxWgjUZJ/RyZMYw+HUSywebciOYm9xuSUat+Kmtz94Dhb/AHCZHN+iD0rtSJdBqdO2B4gbjxHtPIyeG1tbPXxedGWnomU8RcCWWHqKPymNwuJZDqSRLvDYsG1pzVxZ1PaNFx3HdI7sQQ3d85HoVvGNxGI03mqkZ8S6o4guJkMRSNOu6jQXDp4X1Nv6r+8uMmzUAlG5ai/dI3SJA3aQdtdR+LvX1kzdVIrC3GTTWi7w+ZF0B7xrbk3MSp6S5X+00GU/ECHQ81ZdrH3HrKbJs+UML6Kxsb8m217pshVFoT+SsiS/HLSKrozmZq0wrn96g4W/FbQNLpsPxAhtiCLecx+NfqcRxrpxa6cz95fUWM1mFxqugYHQyY1JbHli404+yJgMaeFqbnt0za/8S/db2+hkHMatruN1107ucZnbkN1q7oDxjvp/e9Rv6GXOX4GnUpAjVjY8V73vy8ooRlk0vRc3HH8n7Kqnmqut7g3lRm3Dv8+cocZltXD1inGeHiK8JtdTfQXHKOLvbtajvBv8oO2zSHCItXCVDq5PD3d3deOwtJ6rinSFzzPJR3kzR5Zlhrp2wyobXOxa3Jb6geM0OFwaUl4aahR4c/EnmZ2Y8Dlt9HneR5Ci6j2RMty5aCcK6n7zc2P9pDzvDcaES4cQFRbzuSS6PMbbds4nn2Aam5NpShzOudI8lDgkCcyzPLTTY6aSxEbj0kdzJCCJ1YMfCwsj01JNhNPl2E4F13Mi5XgAvaPpLJmkVRSPO0FVewjmMiYmpeCQMFeSaKW1O/L+8FQUbnYfq0kohPaI0/XymsUSOUc/yhF1/wCoFnvPCoZYFO1GDKSJhcYV0Oolgjq20xsABWN4ZJKRCsBhqWa11XhFV+HuLEiJUxzEQPDEqWAgIG1e8EakjGprPccVgSesg2qQXFLXKcpaow0hyHQmVZc1VhppOp9GchCAEiJ0Z6PhACRrNhQpARVY+guGpWEk2jUjjKJPAxwMYI68QGez7ouKt3okI/NT8D//AJPjMXisPVoNZ1ZD3HY+KsND6TqoMbXpK6lWUMDyYAj5zDJgjLZ14fLnDT2jm+FxzHQHWSK1Gsw0A/3f4kvOOjD9ZfDoeHUntWA8v7Snw+Y1EsL3tybT5zgyYpRZ6uPNGatAq+WYm91YAjXv9PKXWSfvOJKvEH5DW3p3wmDzlWsHHCfS0sSKba6GEa9jlL0cu6WZPUp4usEPEtw3ZOxKjiUj+IG95p+iuev1fV1QwZNiw1ZfPvE1NPAUhfsjWAxGEpcrem8uVNUyYpXeyvzbCPXpEqLAHiUje42IHMSg6I9IGDmnUb4jYfzC+nr+U22V45EUqQ1Qr8IXbwDd0w+LyjgrlmAHWszgKLAEni4QO7WQ8cYx0VGUpWmujfU8G1VCwItqAObd48Jlcu6UPl7VMMpFg3Z6wFuAEXAXu0I08JoOjWdrSVlrcVhsVHFc9xH5zNdKaa4nENXC9WCFUDmeEWDN4/4h8IpOL2R8pScZRuJX5rmTVTfiuxbiJPfe8TC1iaqcWwddOVriREogAAQq8u+8IJIqatbOu8owz2HB4Fvvwi/tFM9U8AE0E4hmgngBFq077zMZ9kYcGwmraR6q3jsRxvMspZCbCQcInbAM6xmeVq/KZTG5FY3A2jQEANFvzi1qPDvpIVaoT4CKirCVXgUUE738oF2sRzuQPc2JhsrU8Jvr2mF/AHeWkSTKVPQaD6yVhjcbg2JHlyI9ICu3CpPICOykDq/A6jyPM+eplANxuDPxL6gc/KRadcW7peKZCxWVo54jcHw0i6GYW0clQiJEmQgwqtcm7G/jr/mWNGsrC9yO+4trzlWkHWMBlrUxiDQamRatYneQiIdNoxDStzJNDBM0JgxrNFlqjumcpUWo2Byno8WO06FkORhANIPJlFhpNJh40geiRRQCSUMAkMsskMDFvGiLGhC3i3jZ6Ax6mEgRCCIQ4GYLpDgAtZ9Ba9x5NrN3Mx0sH7z+gfUzn8lfA6/DlWSvszD5YCLjT1iCjUT4XO2x1Es6Owh0nmOR66KlsyrhbcJOm4MjKtdtNu+aF12nsNzkOTZonopqGHrpYBhpv6yWMOSQzm5G1/Huk47Ty8vWLm3okjmhKvM77DlL59pQZh8XrGgsiGlpCZVQD16a2++PlrHr8Jh+jX/mKf8AMfoZ0YtyRlmdQf6OjEQZj2jDPWo8AG0E8K0E0QAWMG0I0G0AI1YSozSutNSzenjLmrMH0wY9YByjsCqxmJNVieXISPXFo+nB4veNDIpIuL7A39pPy9DwLpuL+5uPrICy2TYeQ+ktCPYleIFddQQT3AjU+cTB1QGAGgta3LTaJW2PpIlL4hKAvwIoMaI8RDP/2Q==">
            <a:extLst>
              <a:ext uri="{FF2B5EF4-FFF2-40B4-BE49-F238E27FC236}">
                <a16:creationId xmlns:a16="http://schemas.microsoft.com/office/drawing/2014/main" id="{2C31F741-8A71-8C46-9B50-F86EE44D5B33}"/>
              </a:ext>
            </a:extLst>
          </p:cNvPr>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latin typeface="Arial" panose="020B0604020202020204" pitchFamily="34" charset="0"/>
            </a:endParaRPr>
          </a:p>
        </p:txBody>
      </p:sp>
      <p:sp>
        <p:nvSpPr>
          <p:cNvPr id="49162" name="AutoShape 4" descr="data:image/jpeg;base64,/9j/4AAQSkZJRgABAQAAAQABAAD/2wCEAAkGBxQTEhUUExQUFBUUFRUUFRYUFBQUFBQVFBQWFhQUFhQYHCggGBolHBQUITEhJSkrLi4uFx8zODMsNygtLisBCgoKDg0OGxAQGiwkHSQsLC0sLCwsLCwsLC0sLCwsLCwsNywsLCwsLCwsLCwsLCwsLCwsLCwsLCwsLCwsLCwtLP/AABEIAIoBbQMBIgACEQEDEQH/xAAcAAABBQEBAQAAAAAAAAAAAAADAQIEBQYHAAj/xABBEAACAQIEAggDBQcEAAcBAAABAgADEQQFITESQQYTIlFhcYGRMqGxB0JiwfAUI1JygtHhM5Ki8SQ0U3OywtIW/8QAGgEAAwEBAQEAAAAAAAAAAAAAAAECAwQFBv/EACYRAAICAgICAgIDAQEAAAAAAAABAhEDIRIxBEEiURNxYYGxFFL/2gAMAwEAAhEDEQA/AOWiob6f9y3yzDLUButrW2lTbh8+Q/OTMvxjUr7ENuI4Sp76LatFv+xoo2karYHSI2PvyitqNJs5J9E00CepB3ikRt5jJlIUxIl568goW0UCJHQAbaOEW149VgAirCARQItoCL7oVmf7PikYmyuerfyY2B9DYzuCG4nztSWdw6H5l1+GRibsAFf+ZQNfWZzRpF6LlhBMJIIgXE5pI1iwTiAwr8LEcm285KIkLEpz5jX2mHLhJSNOPKLiWIMcDI9GrxAHvhQZ6yaas89qtBLyNmeH46VRe9GHupheKEY3U+R+kpCPl5xbTkNPaMkjHL+8cdzuP+RkciMYoaJeKEjYhml6Aj/xB/kM6AzTnXQirw4kfiUib3EVZnJ0awVlhgKwvLUPeZvBXJmhwqxQ2E9EunCmNRItSbGLBOZEqNJREiVVjERqjSM7Q9WVmNxyJ8R9BqYAPqNEo0++UlTOiT2F9/7RlbOKgGpA8ABM5Qky00je5UgGpsB46CPx/SjD0Rbi6wjlT1+e05dVzR3+Ik+Zv8ohr3gsVdg5GmxvTirUb93TVRy4jxW+krMTntZ9DUOvJQFHlprKlRFaVHHHuhOb6sc1UX1jTUHhIZbWOLfrUzREmSp3Judzt4CSWsBf9Xg6QufPfyER34m8F+vfMq9lphV7zuYakTAxb62HdeFDskCr6zwt3wHHpGtU1tE0BJIiWjFfxjw4k0MW8eqxFHdCqIAeAjgIoEdaAjwEcBPASZgsGWg3Q4q3SCZdSF9ZvOg+J6qt1d+zVGn8w1HyvMc9ApJuAxxVlbmjBh6G84Z5Hys744Vwo7RBPGUMUGUMNQwBHkRee4rzSZzpDTA1hpDGIROacbNYuiFgqlmK/wBQ/OTgZX4mmQQy7j6cxCCsTOjxMvx4Ptf4YeTj3zXTD4h7CRFx9g1+QP0gsbiCBMrjsxvxLe1wR7idvJIwjBy6OT4updmPezH3JMBaaTDdD61RjZlAHO97+ktcP9nV/jqn0Ezl5EI9m8PGnJGKBiAzolL7O6I3Z29bSQ3QPDAfC3uZn/1x+mX/AMkvtGCyOpw16ZH8Y+ek3OY1uEwGA6EJTq9bxEqp7KdxHeecdnqynLlGzNR4tosslxYM1eFYETmuTk3m0wWK4RdiAO87TXG9GeQ0iRKolDX6S0k2PGfDb3lJjulVV9Fso/CNfeamZrq+IRNXYL5m0o8f0gpj4BxHvPZEyVXFFjc3J8dTGM/6vACxxeeVGvYhfISir1STqbwreUGR4QAdS0Ej5hUIWSKbSFmx7JEbehCYdiVhL28JEwFS6wrtpBdAPGJEIa+kgOt4xapXfaAEhPivDGAvzEPTjQzL8RGn/cagEW89Oe2a0gqtrrEVt/GCvFBj5MXFBAd/CDBvFDRbw5BxHcUUvG6RLR8hUyQlWFp4uV5pnzii4isKZcJWU+EMgvsZR9ba14Za2m8dWBsciyU1WudhNO+UCmNpzPA5tVokGm5XyMvaPTiuNHIceIAPuIOKoE2naL7FUbjylO3ZMH//AFXEx7KgW2J377GMqZgjeBM4smGXo9CGeLWzo/QDM+NGosf9PVf5SdR6H6zZhLTj/Q7MBTxdM8QsxKHyYWHztOwrHBOqZllrlaB21ilY60UyXElMh16cbSSS2EGFtMOHys05aA18MrCxHqJn8T0YUk8NQgnvW/5zUAyHjNr8xtKnJpDx6ejM4LKGoFuIhgbWIuPcGTlEnf6qX5/QiRHsBqLcjr85k3fZ1R+vYjtaMXEDW2vlrCUsMp1AHrrLCjhBa91HkJcINkyaXZV0VJDAKd77SkzPJKrnRPmP7zX0bNsbEaGH6rxnVCb4pejlnjjyb9kXo50Vw6UabNSBqFe0WJbtX102kX7ScKFwalAFCVkJsLCxDLy8SJpsrbskdxv7yP0qwXXYOvTAuTTYr/MvaX5idUXo4pqpNHD3recG2K5D5QRW+59Not7fq01JH3Y7m3rHhgBA8cYzmAgWKxzXsIMYw84DGId4Cm994rAsRiwYKsL/AKMimnGcZXnGAbDNwm3fJDSKtUGF6w/q8OgCBYOsIZb2gMSfGAA0e3OHXESIpE9fxlp2BUMYqtGsZ5TOdFvQQxJ4GeMTVFp2OEQmNQxXMBDgZ68YhjiIUFjg0cHg56Idhrg7iIKA5G3nrBCKDGFjzSYXIBYDUlQWt4m2w84JKt+ftNj9lmLKZjTF9KiVKZ8bjiH/AMZ2HGdH8LWv1uHovfcmmob/AHDUHxlxTaIbPnAvf0i06pGx/MTcZz9mdVajjD1KbJxHhSoWV1U6gFjcNvvpK0/Zzj9uCn59atv7zP8ALC6s0/FOroz9PHEEG9iDcMO8aifTeVYjrKNOp/GiP/uUH85xvK/srqkg4iulMc1pg1GP9RsB7GdayGktKilFSSKShAW1ayiwufKQ5xk6RXCSVss2jSY6NmbGhoiERzCeMzZaBEQOIS4h2aMdpm4pmkTP4bEdVWKHZxxDz2I+km5hhw6+J/V5CzzDcY00Ze0h7mHLyO0XJcyFZO5lurA7gjce4nMv/J3OOlNf2U9LNqlOp1fVsxGxA7JHfcmWq4muw0UJfvP5CCxVPgfiOt/eWGGqgiPHbVNlTkltJBsvwvAupJO5J5kybeBBPKO4rbzqjSVI45Nydsl4CrZx3Np/aW0zTVrajkbj0mjR7gEcwD7zrxStUcXkRppnBelGAOHxValawVyV/kbtKfY29JUkzpP2u5VpSxKjb91U9daZ9+IeonMSZ0I5wnFpELQd4jVLRgeqSBUpEG4kw1CfCR61dV3OsTAAavLnGsxg6mJQxAByMQHle0OlaRXU+cAXPdKsC2FS/OLaVS4gx5xJ5GFAWForLK04p/CM/b2/DBOgIrGOQwZhEmSNGEE8XjC0FeUyQ94jGDUx8lopSH04SBUx94IGOM9G3i3hQrFnohM9Cgs0HQN7Zjhf/d/+jT6DU7T59+z9OLMMP4MzeyNO/U+U1xrRMjP5pVtiHF9uH5oI9a5sJAzO7YqrbYFB/wAFkqkongZm1ml+2e7jS/FH9L/CaKh/W8TDYoo4v8LaHw8Y2mIxxpv4S4SdpkSimmjS0nvHkykyvFkDhbUjS/eORk+tiQBOt5FVnH+Jp0S+KDLyMmKvGG97zOU/aKUAuIfSQBXJENUQnnAvR00mGTldo6IcaEFK+sy2aU6mFxHXopelU/1Qu6uBYPbmCN/KaTLK/EXRtGQ6j8J+FvLf2MlYvDhlIIuCJKVx5I1hkcJ0wGWZjSq2YEG4sduclYzAoo41dddhca+Uyq5YgcgkoeTKbFh48ryww+TKDfiLE8239DNI5G41ViyY4KVxk1/RaBjyntZAqcSHQk+B1HvHpj+8evL/ABBSV0Q4OrRNEuckrhkK80NvQ6j8x6ShOJUDUyr6MZvbHFb9mqCnhxA8Sn5Ees6sU6kkc+bHyg/4NpnWWriKFSi/w1Ftf+EjVWHkQD6T54xtNqTvTcWZGKMPFTYz6TJnIPteybq6y4lR2a3Ze3Kqo0P9Sj/iZ3I80wFSoTzjOONZhBNUjAfUqmRnF44mNvEwI9SjI7Yc8pPJk7Jcoq4p+GitwNGc6U08zz8hF0MoO2NifrNHkvQ/H4kArSCIfv1r0xbvA+I+06b0c6JUMMASBVq/+ow2/lXZfrNO1YKLsbCQ8n0PiYDDfZSnCOsxDcfPq0UJ6cWsV/suwyaviqtvBaY+stM56YAErT18ZkM1z92+JifC8VyHSLF8py3DXsj4hhzqsCo/pWwlLjM9p8VqdHDqo5dUp/KUeLxrNzkNUmkYN9kt10V1oQGRw8U1IqHY92iLGCOLQEPigwV468YBbxwMBxT3WGIdkgxbyMHMcKkBWHJicUF1kUPADZ/ZZTvmCnktOox9bKPrO4LVHKcc+yiiQ9WsdrCmPO/E35TqNPFDU30AufITeEfjYmyixFe+IrG/37ewA/KSkqyio4q925sSxv8AiJP5ywp1bz5mcuWRy+2z6OMKil9ItUq8oUU5VrUkuk/K/KXFktEgixDD18ucsaCBxe9xK19rSTldThPCeeo/tOmNPRzzTq0PxVXqrHlfWWGHcMoI1B2lX0jwnXYeog3Km1tDflYiU/QvHcIFMklWF14iSQ33luYQdS4slw5Q5LtGkxxKDi3A3i4SutRQykEHYiSazAiYLBYk5fjjRYn9mxTFqNybU6n30vyBJ28RE1xlXoUFyj/KNLmuDYMtalpUTlyqIdWpn6g8jbvMlJig6Bl59+4779xhKz31lQzdW/Fsj24vBjpxW7jsfeZSfB66NIrkt9oj53RZwwQ2cAsh/ENh5Hb1lBlfSCqRZ0cEaHTS403E2v7PzlHUwS9YQOyTrcaX8++RTT/ZvCaaoCucK+t/T/EPhcQrMAT46G3ORMwy8jUqG/Emje3OUlHFVBUspDAfxixEqK+Rp8WtGozugoCEMdSQR36bzMYjEGk3GuhRgy+am4+km4rFk6sdtrbD3lDXc1T3L9ZvFpOzF6VM7tgsSKtNKg0DqrW5i4vaVfSzAU8RhqlF2C8SnhY/dcao3oZmsl6SEYdKY1qL2bDVj3H/ADKPpZicQad+PgJ3t2jbuv3z01JNWjw5Q4umc1xCFWZW3UlT5g2PpAM89iWuxudb89byMTKJDGpBs8UKLSLXMlyHROwCIzDrDdb/AAjS/mZ1Lo/m1IIqIFVRsBYCcaVpa5XjKgYBSZjNNlxaR2+pmKKvESLTG5/0jap2VNl+spq2MdlAYnykM67yoxrsTYlWtzPpK6q94XE1LmAImsUS2BC3MsqGGsNRvFw1DhFzv9JIVbzdaIMPFBj2wbciD6/4jThX8Pec9DPcU8pijDt3fOavop0Op4q3HjaFE/wWZqnz4R9YAZYTxnYV+yXBIOKpi67j8HVUwfWxMzedZHl9O60kqMR956zH5C0pRYGBvFvLfEZfS5Aj+r+8inBp4+8OLAhcUXikz9lTuPvFWgnd8zDiwIfFCUULEAbmErInIfWWWQZWajDSJ6GkanI83GHRaajQc+8ncy7xeaM1BmVahLdgkKSoB+Im2m31l3kWToEAZVYfiAP1mkw9BUACgKBsALAegmksrlBxWgjUZJ/RyZMYw+HUSywebciOYm9xuSUat+Kmtz94Dhb/AHCZHN+iD0rtSJdBqdO2B4gbjxHtPIyeG1tbPXxedGWnomU8RcCWWHqKPymNwuJZDqSRLvDYsG1pzVxZ1PaNFx3HdI7sQQ3d85HoVvGNxGI03mqkZ8S6o4guJkMRSNOu6jQXDp4X1Nv6r+8uMmzUAlG5ai/dI3SJA3aQdtdR+LvX1kzdVIrC3GTTWi7w+ZF0B7xrbk3MSp6S5X+00GU/ECHQ81ZdrH3HrKbJs+UML6Kxsb8m217pshVFoT+SsiS/HLSKrozmZq0wrn96g4W/FbQNLpsPxAhtiCLecx+NfqcRxrpxa6cz95fUWM1mFxqugYHQyY1JbHli404+yJgMaeFqbnt0za/8S/db2+hkHMatruN1107ucZnbkN1q7oDxjvp/e9Rv6GXOX4GnUpAjVjY8V73vy8ooRlk0vRc3HH8n7Kqnmqut7g3lRm3Dv8+cocZltXD1inGeHiK8JtdTfQXHKOLvbtajvBv8oO2zSHCItXCVDq5PD3d3deOwtJ6rinSFzzPJR3kzR5Zlhrp2wyobXOxa3Jb6geM0OFwaUl4aahR4c/EnmZ2Y8Dlt9HneR5Ci6j2RMty5aCcK6n7zc2P9pDzvDcaES4cQFRbzuSS6PMbbds4nn2Aam5NpShzOudI8lDgkCcyzPLTTY6aSxEbj0kdzJCCJ1YMfCwsj01JNhNPl2E4F13Mi5XgAvaPpLJmkVRSPO0FVewjmMiYmpeCQMFeSaKW1O/L+8FQUbnYfq0kohPaI0/XymsUSOUc/yhF1/wCoFnvPCoZYFO1GDKSJhcYV0Oolgjq20xsABWN4ZJKRCsBhqWa11XhFV+HuLEiJUxzEQPDEqWAgIG1e8EakjGprPccVgSesg2qQXFLXKcpaow0hyHQmVZc1VhppOp9GchCAEiJ0Z6PhACRrNhQpARVY+guGpWEk2jUjjKJPAxwMYI68QGez7ouKt3okI/NT8D//AJPjMXisPVoNZ1ZD3HY+KsND6TqoMbXpK6lWUMDyYAj5zDJgjLZ14fLnDT2jm+FxzHQHWSK1Gsw0A/3f4kvOOjD9ZfDoeHUntWA8v7Snw+Y1EsL3tybT5zgyYpRZ6uPNGatAq+WYm91YAjXv9PKXWSfvOJKvEH5DW3p3wmDzlWsHHCfS0sSKba6GEa9jlL0cu6WZPUp4usEPEtw3ZOxKjiUj+IG95p+iuev1fV1QwZNiw1ZfPvE1NPAUhfsjWAxGEpcrem8uVNUyYpXeyvzbCPXpEqLAHiUje42IHMSg6I9IGDmnUb4jYfzC+nr+U22V45EUqQ1Qr8IXbwDd0w+LyjgrlmAHWszgKLAEni4QO7WQ8cYx0VGUpWmujfU8G1VCwItqAObd48Jlcu6UPl7VMMpFg3Z6wFuAEXAXu0I08JoOjWdrSVlrcVhsVHFc9xH5zNdKaa4nENXC9WCFUDmeEWDN4/4h8IpOL2R8pScZRuJX5rmTVTfiuxbiJPfe8TC1iaqcWwddOVriREogAAQq8u+8IJIqatbOu8owz2HB4Fvvwi/tFM9U8AE0E4hmgngBFq077zMZ9kYcGwmraR6q3jsRxvMspZCbCQcInbAM6xmeVq/KZTG5FY3A2jQEANFvzi1qPDvpIVaoT4CKirCVXgUUE738oF2sRzuQPc2JhsrU8Jvr2mF/AHeWkSTKVPQaD6yVhjcbg2JHlyI9ICu3CpPICOykDq/A6jyPM+eplANxuDPxL6gc/KRadcW7peKZCxWVo54jcHw0i6GYW0clQiJEmQgwqtcm7G/jr/mWNGsrC9yO+4trzlWkHWMBlrUxiDQamRatYneQiIdNoxDStzJNDBM0JgxrNFlqjumcpUWo2Byno8WO06FkORhANIPJlFhpNJh40geiRRQCSUMAkMsskMDFvGiLGhC3i3jZ6Ax6mEgRCCIQ4GYLpDgAtZ9Ba9x5NrN3Mx0sH7z+gfUzn8lfA6/DlWSvszD5YCLjT1iCjUT4XO2x1Es6Owh0nmOR66KlsyrhbcJOm4MjKtdtNu+aF12nsNzkOTZonopqGHrpYBhpv6yWMOSQzm5G1/Huk47Ty8vWLm3okjmhKvM77DlL59pQZh8XrGgsiGlpCZVQD16a2++PlrHr8Jh+jX/mKf8AMfoZ0YtyRlmdQf6OjEQZj2jDPWo8AG0E8K0E0QAWMG0I0G0AI1YSozSutNSzenjLmrMH0wY9YByjsCqxmJNVieXISPXFo+nB4veNDIpIuL7A39pPy9DwLpuL+5uPrICy2TYeQ+ktCPYleIFddQQT3AjU+cTB1QGAGgta3LTaJW2PpIlL4hKAvwIoMaI8RDP/2Q==">
            <a:extLst>
              <a:ext uri="{FF2B5EF4-FFF2-40B4-BE49-F238E27FC236}">
                <a16:creationId xmlns:a16="http://schemas.microsoft.com/office/drawing/2014/main" id="{B15773A3-4D9D-7745-9F27-C24E61B56A4B}"/>
              </a:ext>
            </a:extLst>
          </p:cNvPr>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latin typeface="Arial" panose="020B0604020202020204" pitchFamily="34" charset="0"/>
            </a:endParaRPr>
          </a:p>
        </p:txBody>
      </p:sp>
      <p:pic>
        <p:nvPicPr>
          <p:cNvPr id="15" name="Picture 14" descr="Amc02">
            <a:extLst>
              <a:ext uri="{FF2B5EF4-FFF2-40B4-BE49-F238E27FC236}">
                <a16:creationId xmlns:a16="http://schemas.microsoft.com/office/drawing/2014/main" id="{6EFCC6F4-C867-4943-B7EA-094039931BFA}"/>
              </a:ext>
            </a:extLst>
          </p:cNvPr>
          <p:cNvPicPr>
            <a:picLocks noChangeAspect="1" noChangeArrowheads="1"/>
          </p:cNvPicPr>
          <p:nvPr/>
        </p:nvPicPr>
        <p:blipFill>
          <a:blip r:embed="rId5" cstate="print">
            <a:duotone>
              <a:prstClr val="black"/>
              <a:srgbClr val="C00000">
                <a:tint val="45000"/>
                <a:satMod val="400000"/>
              </a:srgbClr>
            </a:duotone>
          </a:blip>
          <a:srcRect/>
          <a:stretch>
            <a:fillRect/>
          </a:stretch>
        </p:blipFill>
        <p:spPr bwMode="auto">
          <a:xfrm>
            <a:off x="2353712" y="2963145"/>
            <a:ext cx="1080000" cy="542132"/>
          </a:xfrm>
          <a:prstGeom prst="rect">
            <a:avLst/>
          </a:prstGeom>
          <a:noFill/>
          <a:effectLst>
            <a:outerShdw dist="63500" dir="3187806" algn="ctr" rotWithShape="0">
              <a:schemeClr val="tx1"/>
            </a:outerShdw>
          </a:effectLst>
        </p:spPr>
      </p:pic>
      <p:pic>
        <p:nvPicPr>
          <p:cNvPr id="49165" name="Picture 3">
            <a:extLst>
              <a:ext uri="{FF2B5EF4-FFF2-40B4-BE49-F238E27FC236}">
                <a16:creationId xmlns:a16="http://schemas.microsoft.com/office/drawing/2014/main" id="{FDD260DD-DAF3-354C-B28C-4D492B04B7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851" t="19351" r="14928" b="30298"/>
          <a:stretch>
            <a:fillRect/>
          </a:stretch>
        </p:blipFill>
        <p:spPr bwMode="auto">
          <a:xfrm>
            <a:off x="6693922" y="2979835"/>
            <a:ext cx="7381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5">
            <a:extLst>
              <a:ext uri="{FF2B5EF4-FFF2-40B4-BE49-F238E27FC236}">
                <a16:creationId xmlns:a16="http://schemas.microsoft.com/office/drawing/2014/main" id="{23F71820-483E-5840-856C-9E195B92D7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7068" y="2134403"/>
            <a:ext cx="540000" cy="54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6">
            <a:extLst>
              <a:ext uri="{FF2B5EF4-FFF2-40B4-BE49-F238E27FC236}">
                <a16:creationId xmlns:a16="http://schemas.microsoft.com/office/drawing/2014/main" id="{0DBA972F-16E3-CE46-82D0-76CDAC72C3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4660" y="3309922"/>
            <a:ext cx="675000" cy="47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7">
            <a:extLst>
              <a:ext uri="{FF2B5EF4-FFF2-40B4-BE49-F238E27FC236}">
                <a16:creationId xmlns:a16="http://schemas.microsoft.com/office/drawing/2014/main" id="{EAFFA09C-4B34-5F4D-AA82-4DAE9A5378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177" y="2917625"/>
            <a:ext cx="1484710" cy="52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26">
            <a:extLst>
              <a:ext uri="{FF2B5EF4-FFF2-40B4-BE49-F238E27FC236}">
                <a16:creationId xmlns:a16="http://schemas.microsoft.com/office/drawing/2014/main" id="{C80346B0-AF17-A748-A5B6-3986382388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0229" y="5779635"/>
            <a:ext cx="1593056"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7" name="Picture 13">
            <a:extLst>
              <a:ext uri="{FF2B5EF4-FFF2-40B4-BE49-F238E27FC236}">
                <a16:creationId xmlns:a16="http://schemas.microsoft.com/office/drawing/2014/main" id="{29188FD3-4DA0-244B-A61A-C742AD6329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1972" y="3849537"/>
            <a:ext cx="782240" cy="79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0" name="Picture 16">
            <a:extLst>
              <a:ext uri="{FF2B5EF4-FFF2-40B4-BE49-F238E27FC236}">
                <a16:creationId xmlns:a16="http://schemas.microsoft.com/office/drawing/2014/main" id="{E62194D3-882F-FC46-8652-5394DBA61F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77632" y="3932479"/>
            <a:ext cx="1107000" cy="42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82" name="Picture 35">
            <a:extLst>
              <a:ext uri="{FF2B5EF4-FFF2-40B4-BE49-F238E27FC236}">
                <a16:creationId xmlns:a16="http://schemas.microsoft.com/office/drawing/2014/main" id="{5E7DEB11-B650-2440-B0E8-44DEA75E5B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23741" b="36055"/>
          <a:stretch>
            <a:fillRect/>
          </a:stretch>
        </p:blipFill>
        <p:spPr bwMode="auto">
          <a:xfrm>
            <a:off x="2146572" y="1053761"/>
            <a:ext cx="1215000" cy="48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2702D65-1002-9C4F-90FF-B298D26AD32F}"/>
              </a:ext>
            </a:extLst>
          </p:cNvPr>
          <p:cNvSpPr>
            <a:spLocks noGrp="1"/>
          </p:cNvSpPr>
          <p:nvPr>
            <p:ph type="ftr" sz="quarter" idx="11"/>
          </p:nvPr>
        </p:nvSpPr>
        <p:spPr/>
        <p:txBody>
          <a:bodyPr/>
          <a:lstStyle/>
          <a:p>
            <a:pPr>
              <a:defRPr/>
            </a:pPr>
            <a:r>
              <a:rPr lang="fr-FR"/>
              <a:t>Viste du Chef de l'Etat au CERMEL 19.05.2023</a:t>
            </a:r>
          </a:p>
        </p:txBody>
      </p:sp>
      <p:pic>
        <p:nvPicPr>
          <p:cNvPr id="3" name="Picture 2">
            <a:extLst>
              <a:ext uri="{FF2B5EF4-FFF2-40B4-BE49-F238E27FC236}">
                <a16:creationId xmlns:a16="http://schemas.microsoft.com/office/drawing/2014/main" id="{0CE7BD78-A5AF-AE4D-926A-2B9049C996F4}"/>
              </a:ext>
            </a:extLst>
          </p:cNvPr>
          <p:cNvPicPr>
            <a:picLocks noChangeAspect="1"/>
          </p:cNvPicPr>
          <p:nvPr/>
        </p:nvPicPr>
        <p:blipFill>
          <a:blip r:embed="rId14"/>
          <a:stretch>
            <a:fillRect/>
          </a:stretch>
        </p:blipFill>
        <p:spPr>
          <a:xfrm>
            <a:off x="6684691" y="2127986"/>
            <a:ext cx="723900" cy="704850"/>
          </a:xfrm>
          <a:prstGeom prst="rect">
            <a:avLst/>
          </a:prstGeom>
        </p:spPr>
      </p:pic>
      <p:pic>
        <p:nvPicPr>
          <p:cNvPr id="4" name="Picture 3">
            <a:extLst>
              <a:ext uri="{FF2B5EF4-FFF2-40B4-BE49-F238E27FC236}">
                <a16:creationId xmlns:a16="http://schemas.microsoft.com/office/drawing/2014/main" id="{91D79E3E-4217-5146-B549-10E12F80CB1C}"/>
              </a:ext>
            </a:extLst>
          </p:cNvPr>
          <p:cNvPicPr>
            <a:picLocks noChangeAspect="1"/>
          </p:cNvPicPr>
          <p:nvPr/>
        </p:nvPicPr>
        <p:blipFill rotWithShape="1">
          <a:blip r:embed="rId15"/>
          <a:srcRect l="24460" t="1" r="23803" b="26009"/>
          <a:stretch/>
        </p:blipFill>
        <p:spPr>
          <a:xfrm>
            <a:off x="6097698" y="919583"/>
            <a:ext cx="1133475" cy="1057133"/>
          </a:xfrm>
          <a:prstGeom prst="rect">
            <a:avLst/>
          </a:prstGeom>
        </p:spPr>
      </p:pic>
      <p:pic>
        <p:nvPicPr>
          <p:cNvPr id="7" name="Picture 6">
            <a:extLst>
              <a:ext uri="{FF2B5EF4-FFF2-40B4-BE49-F238E27FC236}">
                <a16:creationId xmlns:a16="http://schemas.microsoft.com/office/drawing/2014/main" id="{5DF8AA18-ED0C-D547-82E5-55725A2244DE}"/>
              </a:ext>
            </a:extLst>
          </p:cNvPr>
          <p:cNvPicPr>
            <a:picLocks noChangeAspect="1"/>
          </p:cNvPicPr>
          <p:nvPr/>
        </p:nvPicPr>
        <p:blipFill>
          <a:blip r:embed="rId16"/>
          <a:stretch>
            <a:fillRect/>
          </a:stretch>
        </p:blipFill>
        <p:spPr>
          <a:xfrm>
            <a:off x="615792" y="3627957"/>
            <a:ext cx="891000" cy="719396"/>
          </a:xfrm>
          <a:prstGeom prst="rect">
            <a:avLst/>
          </a:prstGeom>
        </p:spPr>
      </p:pic>
      <p:pic>
        <p:nvPicPr>
          <p:cNvPr id="9" name="Picture 8">
            <a:extLst>
              <a:ext uri="{FF2B5EF4-FFF2-40B4-BE49-F238E27FC236}">
                <a16:creationId xmlns:a16="http://schemas.microsoft.com/office/drawing/2014/main" id="{3F8C22CF-6B6B-0B41-8517-A779133AF4E5}"/>
              </a:ext>
            </a:extLst>
          </p:cNvPr>
          <p:cNvPicPr>
            <a:picLocks noChangeAspect="1"/>
          </p:cNvPicPr>
          <p:nvPr/>
        </p:nvPicPr>
        <p:blipFill>
          <a:blip r:embed="rId17"/>
          <a:stretch>
            <a:fillRect/>
          </a:stretch>
        </p:blipFill>
        <p:spPr>
          <a:xfrm>
            <a:off x="7467594" y="5685648"/>
            <a:ext cx="1161000" cy="455032"/>
          </a:xfrm>
          <a:prstGeom prst="rect">
            <a:avLst/>
          </a:prstGeom>
        </p:spPr>
      </p:pic>
      <p:pic>
        <p:nvPicPr>
          <p:cNvPr id="32" name="Picture 31">
            <a:extLst>
              <a:ext uri="{FF2B5EF4-FFF2-40B4-BE49-F238E27FC236}">
                <a16:creationId xmlns:a16="http://schemas.microsoft.com/office/drawing/2014/main" id="{BC495AFB-7FDD-FA41-B433-4FBBA5B0F838}"/>
              </a:ext>
            </a:extLst>
          </p:cNvPr>
          <p:cNvPicPr>
            <a:picLocks noChangeAspect="1"/>
          </p:cNvPicPr>
          <p:nvPr/>
        </p:nvPicPr>
        <p:blipFill rotWithShape="1">
          <a:blip r:embed="rId18"/>
          <a:srcRect t="13387" r="11535" b="11587"/>
          <a:stretch/>
        </p:blipFill>
        <p:spPr>
          <a:xfrm>
            <a:off x="517712" y="2070189"/>
            <a:ext cx="1836000" cy="408037"/>
          </a:xfrm>
          <a:prstGeom prst="rect">
            <a:avLst/>
          </a:prstGeom>
        </p:spPr>
      </p:pic>
      <p:pic>
        <p:nvPicPr>
          <p:cNvPr id="33" name="Picture 32">
            <a:extLst>
              <a:ext uri="{FF2B5EF4-FFF2-40B4-BE49-F238E27FC236}">
                <a16:creationId xmlns:a16="http://schemas.microsoft.com/office/drawing/2014/main" id="{ABF7C9BD-AEA3-044A-9956-52411FF2D13D}"/>
              </a:ext>
            </a:extLst>
          </p:cNvPr>
          <p:cNvPicPr>
            <a:picLocks noChangeAspect="1"/>
          </p:cNvPicPr>
          <p:nvPr/>
        </p:nvPicPr>
        <p:blipFill rotWithShape="1">
          <a:blip r:embed="rId19"/>
          <a:srcRect l="13171" r="14197"/>
          <a:stretch/>
        </p:blipFill>
        <p:spPr>
          <a:xfrm>
            <a:off x="5668001" y="2104572"/>
            <a:ext cx="621000" cy="541504"/>
          </a:xfrm>
          <a:prstGeom prst="rect">
            <a:avLst/>
          </a:prstGeom>
        </p:spPr>
      </p:pic>
      <p:pic>
        <p:nvPicPr>
          <p:cNvPr id="6" name="Picture 5">
            <a:extLst>
              <a:ext uri="{FF2B5EF4-FFF2-40B4-BE49-F238E27FC236}">
                <a16:creationId xmlns:a16="http://schemas.microsoft.com/office/drawing/2014/main" id="{F744FB6A-2B47-1C45-87AD-9DDCDCC1478F}"/>
              </a:ext>
            </a:extLst>
          </p:cNvPr>
          <p:cNvPicPr>
            <a:picLocks noChangeAspect="1"/>
          </p:cNvPicPr>
          <p:nvPr/>
        </p:nvPicPr>
        <p:blipFill>
          <a:blip r:embed="rId20"/>
          <a:stretch>
            <a:fillRect/>
          </a:stretch>
        </p:blipFill>
        <p:spPr>
          <a:xfrm>
            <a:off x="7751093" y="1080964"/>
            <a:ext cx="858947" cy="860867"/>
          </a:xfrm>
          <a:prstGeom prst="rect">
            <a:avLst/>
          </a:prstGeom>
        </p:spPr>
      </p:pic>
      <p:sp>
        <p:nvSpPr>
          <p:cNvPr id="34" name="Title 1">
            <a:extLst>
              <a:ext uri="{FF2B5EF4-FFF2-40B4-BE49-F238E27FC236}">
                <a16:creationId xmlns:a16="http://schemas.microsoft.com/office/drawing/2014/main" id="{FA602BD5-44DF-20FF-66D8-D3677DA26199}"/>
              </a:ext>
            </a:extLst>
          </p:cNvPr>
          <p:cNvSpPr txBox="1">
            <a:spLocks/>
          </p:cNvSpPr>
          <p:nvPr/>
        </p:nvSpPr>
        <p:spPr>
          <a:xfrm>
            <a:off x="438175" y="144595"/>
            <a:ext cx="4387292" cy="479822"/>
          </a:xfrm>
          <a:prstGeom prst="rect">
            <a:avLst/>
          </a:prstGeom>
          <a:solidFill>
            <a:srgbClr val="00B050"/>
          </a:solidFill>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dirty="0" err="1">
                <a:solidFill>
                  <a:schemeClr val="bg1"/>
                </a:solidFill>
              </a:rPr>
              <a:t>Partenaires</a:t>
            </a:r>
            <a:endParaRPr lang="en-US" sz="1100" b="1" dirty="0">
              <a:solidFill>
                <a:schemeClr val="bg1"/>
              </a:solidFill>
            </a:endParaRPr>
          </a:p>
        </p:txBody>
      </p:sp>
      <p:pic>
        <p:nvPicPr>
          <p:cNvPr id="37" name="Image 7" descr="logo_small">
            <a:extLst>
              <a:ext uri="{FF2B5EF4-FFF2-40B4-BE49-F238E27FC236}">
                <a16:creationId xmlns:a16="http://schemas.microsoft.com/office/drawing/2014/main" id="{0D6C5E27-756F-A77F-10B4-F6D35E42A3A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90775" y="1172948"/>
            <a:ext cx="1701000" cy="51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13" descr="/var/folders/z5/grck7lm16j50_dwywbcblmmr0000gn/T/com.microsoft.Powerpoint/WebArchiveCopyPasteTempFiles/PANDORA%2010.jpg">
            <a:extLst>
              <a:ext uri="{FF2B5EF4-FFF2-40B4-BE49-F238E27FC236}">
                <a16:creationId xmlns:a16="http://schemas.microsoft.com/office/drawing/2014/main" id="{A5643E45-6E40-8D04-E2AC-F7BB1DF94FB3}"/>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95819" y="4663593"/>
            <a:ext cx="1323000" cy="378000"/>
          </a:xfrm>
          <a:prstGeom prst="rect">
            <a:avLst/>
          </a:prstGeom>
          <a:noFill/>
          <a:ln>
            <a:noFill/>
          </a:ln>
        </p:spPr>
      </p:pic>
      <p:pic>
        <p:nvPicPr>
          <p:cNvPr id="39" name="Picture 38">
            <a:extLst>
              <a:ext uri="{FF2B5EF4-FFF2-40B4-BE49-F238E27FC236}">
                <a16:creationId xmlns:a16="http://schemas.microsoft.com/office/drawing/2014/main" id="{95F872DD-B990-2649-25DA-DE773556C264}"/>
              </a:ext>
            </a:extLst>
          </p:cNvPr>
          <p:cNvPicPr/>
          <p:nvPr/>
        </p:nvPicPr>
        <p:blipFill>
          <a:blip r:embed="rId23"/>
          <a:stretch>
            <a:fillRect/>
          </a:stretch>
        </p:blipFill>
        <p:spPr>
          <a:xfrm>
            <a:off x="4479874" y="5641084"/>
            <a:ext cx="1107000" cy="594000"/>
          </a:xfrm>
          <a:prstGeom prst="rect">
            <a:avLst/>
          </a:prstGeom>
        </p:spPr>
      </p:pic>
      <p:sp>
        <p:nvSpPr>
          <p:cNvPr id="10" name="Slide Number Placeholder 9">
            <a:extLst>
              <a:ext uri="{FF2B5EF4-FFF2-40B4-BE49-F238E27FC236}">
                <a16:creationId xmlns:a16="http://schemas.microsoft.com/office/drawing/2014/main" id="{B5F9668E-CED7-5D41-6D71-276585D13B7C}"/>
              </a:ext>
            </a:extLst>
          </p:cNvPr>
          <p:cNvSpPr>
            <a:spLocks noGrp="1"/>
          </p:cNvSpPr>
          <p:nvPr>
            <p:ph type="sldNum" sz="quarter" idx="12"/>
          </p:nvPr>
        </p:nvSpPr>
        <p:spPr/>
        <p:txBody>
          <a:bodyPr/>
          <a:lstStyle/>
          <a:p>
            <a:fld id="{1BB9B912-3224-464C-9C1E-0EA5DE0AFE86}" type="slidenum">
              <a:rPr lang="en-US" smtClean="0"/>
              <a:t>13</a:t>
            </a:fld>
            <a:endParaRPr lang="en-US"/>
          </a:p>
        </p:txBody>
      </p:sp>
      <p:pic>
        <p:nvPicPr>
          <p:cNvPr id="1026" name="Picture 2">
            <a:extLst>
              <a:ext uri="{FF2B5EF4-FFF2-40B4-BE49-F238E27FC236}">
                <a16:creationId xmlns:a16="http://schemas.microsoft.com/office/drawing/2014/main" id="{42E1398D-CB87-60F3-1B12-DB2832C8E63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79777" y="1953107"/>
            <a:ext cx="1755000" cy="647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Download Else Kröner-Fresenius-Stiftung (EKFS) Logo Vector">
            <a:extLst>
              <a:ext uri="{FF2B5EF4-FFF2-40B4-BE49-F238E27FC236}">
                <a16:creationId xmlns:a16="http://schemas.microsoft.com/office/drawing/2014/main" id="{E473ED77-9DD8-351A-B7D2-80D615B57FA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35987" y="2737673"/>
            <a:ext cx="1368000" cy="7621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1D5F526-EFD0-6283-A927-88B909DFA05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497A6F2-5887-1FFD-C95A-4120A84EAF98}"/>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Picture 3" descr="logo">
            <a:hlinkClick r:id="rId27" tooltip="logo"/>
            <a:extLst>
              <a:ext uri="{FF2B5EF4-FFF2-40B4-BE49-F238E27FC236}">
                <a16:creationId xmlns:a16="http://schemas.microsoft.com/office/drawing/2014/main" id="{D0D0CDA5-B7B4-BE96-8F31-9C5B4A506AA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51093" y="396935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CC33281-AD31-C995-2FA0-B06E167F874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6266" y="5613313"/>
            <a:ext cx="1755000" cy="6472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3EF58CA-A08D-7938-EBDD-78DB82F310E3}"/>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15807" b="23644"/>
          <a:stretch/>
        </p:blipFill>
        <p:spPr bwMode="auto">
          <a:xfrm>
            <a:off x="1981796" y="3653293"/>
            <a:ext cx="1674000" cy="5414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SK Logo">
            <a:hlinkClick r:id="rId30"/>
            <a:extLst>
              <a:ext uri="{FF2B5EF4-FFF2-40B4-BE49-F238E27FC236}">
                <a16:creationId xmlns:a16="http://schemas.microsoft.com/office/drawing/2014/main" id="{68107C80-C273-8BA8-FEAD-259956706EE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92172" y="3752254"/>
            <a:ext cx="1026000" cy="5766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1F38762-4EF0-4A9A-63F5-1D29E0F1097D}"/>
              </a:ext>
            </a:extLst>
          </p:cNvPr>
          <p:cNvPicPr>
            <a:picLocks noChangeAspect="1"/>
          </p:cNvPicPr>
          <p:nvPr/>
        </p:nvPicPr>
        <p:blipFill>
          <a:blip r:embed="rId32"/>
          <a:stretch>
            <a:fillRect/>
          </a:stretch>
        </p:blipFill>
        <p:spPr>
          <a:xfrm>
            <a:off x="566057" y="4507504"/>
            <a:ext cx="1944000" cy="569133"/>
          </a:xfrm>
          <a:prstGeom prst="rect">
            <a:avLst/>
          </a:prstGeom>
        </p:spPr>
      </p:pic>
      <p:pic>
        <p:nvPicPr>
          <p:cNvPr id="20" name="Picture 4">
            <a:extLst>
              <a:ext uri="{FF2B5EF4-FFF2-40B4-BE49-F238E27FC236}">
                <a16:creationId xmlns:a16="http://schemas.microsoft.com/office/drawing/2014/main" id="{795244F6-811F-51DF-56BD-77DCEC436F5A}"/>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12737" b="32200"/>
          <a:stretch/>
        </p:blipFill>
        <p:spPr bwMode="auto">
          <a:xfrm>
            <a:off x="5893846" y="5755097"/>
            <a:ext cx="1188000" cy="3270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9">
            <a:extLst>
              <a:ext uri="{FF2B5EF4-FFF2-40B4-BE49-F238E27FC236}">
                <a16:creationId xmlns:a16="http://schemas.microsoft.com/office/drawing/2014/main" id="{2D5DAC5C-1871-0429-1C54-EFDCA373ACE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627322" y="2942097"/>
            <a:ext cx="1107000" cy="9738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B130A8C1-B09B-6C7F-6F3F-7D5F99714EC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24851" t="7620" r="24349" b="6584"/>
          <a:stretch/>
        </p:blipFill>
        <p:spPr bwMode="auto">
          <a:xfrm>
            <a:off x="5314747" y="2719533"/>
            <a:ext cx="936000" cy="878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90FE778-304A-ACF0-4C77-49251BDF11AF}"/>
              </a:ext>
            </a:extLst>
          </p:cNvPr>
          <p:cNvPicPr>
            <a:picLocks noChangeAspect="1"/>
          </p:cNvPicPr>
          <p:nvPr/>
        </p:nvPicPr>
        <p:blipFill>
          <a:blip r:embed="rId14"/>
          <a:stretch>
            <a:fillRect/>
          </a:stretch>
        </p:blipFill>
        <p:spPr>
          <a:xfrm>
            <a:off x="6753821" y="2059330"/>
            <a:ext cx="723600" cy="704558"/>
          </a:xfrm>
          <a:prstGeom prst="rect">
            <a:avLst/>
          </a:prstGeom>
        </p:spPr>
      </p:pic>
      <p:pic>
        <p:nvPicPr>
          <p:cNvPr id="24" name="Picture 12" descr="EDCTP EC - TBVI">
            <a:extLst>
              <a:ext uri="{FF2B5EF4-FFF2-40B4-BE49-F238E27FC236}">
                <a16:creationId xmlns:a16="http://schemas.microsoft.com/office/drawing/2014/main" id="{C572076E-AEB0-5455-0391-BA3785A8403E}"/>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39623" t="23350"/>
          <a:stretch/>
        </p:blipFill>
        <p:spPr bwMode="auto">
          <a:xfrm>
            <a:off x="2743230" y="4335434"/>
            <a:ext cx="1188000" cy="7493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2B71E47B-063B-809E-3397-8C946EB6DA1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389943" y="4911372"/>
            <a:ext cx="1188000" cy="6315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ccueil - Le Fonds mondial de lutte contre le sida, la tuberculose et le  paludisme">
            <a:hlinkClick r:id="rId38"/>
            <a:extLst>
              <a:ext uri="{FF2B5EF4-FFF2-40B4-BE49-F238E27FC236}">
                <a16:creationId xmlns:a16="http://schemas.microsoft.com/office/drawing/2014/main" id="{1488D2CC-16D5-6103-9D20-EF79749EEDBF}"/>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7582" b="29343"/>
          <a:stretch/>
        </p:blipFill>
        <p:spPr bwMode="auto">
          <a:xfrm>
            <a:off x="5718213" y="4754450"/>
            <a:ext cx="1440000" cy="62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749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3F23-9348-77AF-9CAB-C57C8D54B624}"/>
              </a:ext>
            </a:extLst>
          </p:cNvPr>
          <p:cNvSpPr>
            <a:spLocks noGrp="1"/>
          </p:cNvSpPr>
          <p:nvPr>
            <p:ph type="title"/>
          </p:nvPr>
        </p:nvSpPr>
        <p:spPr>
          <a:xfrm>
            <a:off x="722313" y="1447800"/>
            <a:ext cx="7772400" cy="1362075"/>
          </a:xfrm>
        </p:spPr>
        <p:txBody>
          <a:bodyPr/>
          <a:lstStyle/>
          <a:p>
            <a:pPr algn="ctr"/>
            <a:r>
              <a:rPr lang="en-GA" dirty="0"/>
              <a:t>Presentations Virtuelles de Laboratoires</a:t>
            </a:r>
          </a:p>
        </p:txBody>
      </p:sp>
      <p:sp>
        <p:nvSpPr>
          <p:cNvPr id="3" name="Text Placeholder 2">
            <a:extLst>
              <a:ext uri="{FF2B5EF4-FFF2-40B4-BE49-F238E27FC236}">
                <a16:creationId xmlns:a16="http://schemas.microsoft.com/office/drawing/2014/main" id="{2B3845B7-497E-2115-69DF-E07066AEBA1D}"/>
              </a:ext>
            </a:extLst>
          </p:cNvPr>
          <p:cNvSpPr>
            <a:spLocks noGrp="1"/>
          </p:cNvSpPr>
          <p:nvPr>
            <p:ph type="body" idx="1"/>
          </p:nvPr>
        </p:nvSpPr>
        <p:spPr/>
        <p:txBody>
          <a:bodyPr/>
          <a:lstStyle/>
          <a:p>
            <a:endParaRPr lang="en-GA" dirty="0"/>
          </a:p>
        </p:txBody>
      </p:sp>
      <p:sp>
        <p:nvSpPr>
          <p:cNvPr id="4" name="Footer Placeholder 3">
            <a:extLst>
              <a:ext uri="{FF2B5EF4-FFF2-40B4-BE49-F238E27FC236}">
                <a16:creationId xmlns:a16="http://schemas.microsoft.com/office/drawing/2014/main" id="{6ABA8C78-7AD7-BA81-C714-191549A928C2}"/>
              </a:ext>
            </a:extLst>
          </p:cNvPr>
          <p:cNvSpPr>
            <a:spLocks noGrp="1"/>
          </p:cNvSpPr>
          <p:nvPr>
            <p:ph type="ftr" sz="quarter" idx="11"/>
          </p:nvPr>
        </p:nvSpPr>
        <p:spPr/>
        <p:txBody>
          <a:bodyPr/>
          <a:lstStyle/>
          <a:p>
            <a:pPr>
              <a:defRPr/>
            </a:pPr>
            <a:r>
              <a:rPr lang="en-US" altLang="en-US"/>
              <a:t>Viste du Chef de l'Etat au CERMEL 19.05.2023</a:t>
            </a:r>
          </a:p>
        </p:txBody>
      </p:sp>
      <p:sp>
        <p:nvSpPr>
          <p:cNvPr id="5" name="Slide Number Placeholder 4">
            <a:extLst>
              <a:ext uri="{FF2B5EF4-FFF2-40B4-BE49-F238E27FC236}">
                <a16:creationId xmlns:a16="http://schemas.microsoft.com/office/drawing/2014/main" id="{78D413B2-4D02-CC70-FD83-1B2F651C8E97}"/>
              </a:ext>
            </a:extLst>
          </p:cNvPr>
          <p:cNvSpPr>
            <a:spLocks noGrp="1"/>
          </p:cNvSpPr>
          <p:nvPr>
            <p:ph type="sldNum" sz="quarter" idx="12"/>
          </p:nvPr>
        </p:nvSpPr>
        <p:spPr/>
        <p:txBody>
          <a:bodyPr/>
          <a:lstStyle/>
          <a:p>
            <a:pPr>
              <a:defRPr/>
            </a:pPr>
            <a:fld id="{225D8C36-1F20-F945-B06B-412C9517212E}" type="slidenum">
              <a:rPr lang="en-US" altLang="en-US" smtClean="0"/>
              <a:pPr>
                <a:defRPr/>
              </a:pPr>
              <a:t>14</a:t>
            </a:fld>
            <a:endParaRPr lang="en-US" altLang="en-US"/>
          </a:p>
        </p:txBody>
      </p:sp>
    </p:spTree>
    <p:extLst>
      <p:ext uri="{BB962C8B-B14F-4D97-AF65-F5344CB8AC3E}">
        <p14:creationId xmlns:p14="http://schemas.microsoft.com/office/powerpoint/2010/main" val="171760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82DE34-CA83-0E42-A7E1-7C9CD673F57F}"/>
              </a:ext>
            </a:extLst>
          </p:cNvPr>
          <p:cNvSpPr txBox="1">
            <a:spLocks/>
          </p:cNvSpPr>
          <p:nvPr/>
        </p:nvSpPr>
        <p:spPr>
          <a:xfrm>
            <a:off x="435998" y="152400"/>
            <a:ext cx="3520206" cy="479822"/>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a:t>HISTORIQUE</a:t>
            </a:r>
          </a:p>
        </p:txBody>
      </p:sp>
      <p:sp>
        <p:nvSpPr>
          <p:cNvPr id="10" name="Rectangle 9">
            <a:extLst>
              <a:ext uri="{FF2B5EF4-FFF2-40B4-BE49-F238E27FC236}">
                <a16:creationId xmlns:a16="http://schemas.microsoft.com/office/drawing/2014/main" id="{3014654B-DF5F-D34A-BF45-54EB508FDEBF}"/>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Picture 6" descr="Hop ancien1">
            <a:extLst>
              <a:ext uri="{FF2B5EF4-FFF2-40B4-BE49-F238E27FC236}">
                <a16:creationId xmlns:a16="http://schemas.microsoft.com/office/drawing/2014/main" id="{F11AAB31-2FEF-48DA-9B4C-DDDE3B804DD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49834" y="772116"/>
            <a:ext cx="2984897" cy="1314644"/>
          </a:xfrm>
          <a:prstGeom prst="rect">
            <a:avLst/>
          </a:prstGeom>
          <a:noFill/>
          <a:ln>
            <a:noFill/>
          </a:ln>
        </p:spPr>
      </p:pic>
      <p:pic>
        <p:nvPicPr>
          <p:cNvPr id="13" name="Picture 9" descr="007_06A">
            <a:extLst>
              <a:ext uri="{FF2B5EF4-FFF2-40B4-BE49-F238E27FC236}">
                <a16:creationId xmlns:a16="http://schemas.microsoft.com/office/drawing/2014/main" id="{2329F54F-5AD9-4EB9-BAA8-F290A76A7F9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2620" y="2337901"/>
            <a:ext cx="2984897" cy="1404156"/>
          </a:xfrm>
          <a:prstGeom prst="rect">
            <a:avLst/>
          </a:prstGeom>
          <a:noFill/>
          <a:ln>
            <a:noFill/>
          </a:ln>
        </p:spPr>
      </p:pic>
      <p:pic>
        <p:nvPicPr>
          <p:cNvPr id="2" name="Picture 4">
            <a:extLst>
              <a:ext uri="{FF2B5EF4-FFF2-40B4-BE49-F238E27FC236}">
                <a16:creationId xmlns:a16="http://schemas.microsoft.com/office/drawing/2014/main" id="{A6222FD7-A633-5736-E6AB-EB27070650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Bild 2" descr="Panorama.jpeg">
            <a:extLst>
              <a:ext uri="{FF2B5EF4-FFF2-40B4-BE49-F238E27FC236}">
                <a16:creationId xmlns:a16="http://schemas.microsoft.com/office/drawing/2014/main" id="{5D6AC981-7B9D-18D8-F16A-6C22230F08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710645" y="3787777"/>
            <a:ext cx="3024086" cy="13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C7BE75F-F364-3783-5AE8-8F4098FC3834}"/>
              </a:ext>
            </a:extLst>
          </p:cNvPr>
          <p:cNvPicPr/>
          <p:nvPr/>
        </p:nvPicPr>
        <p:blipFill rotWithShape="1">
          <a:blip r:embed="rId6">
            <a:extLst>
              <a:ext uri="{28A0092B-C50C-407E-A947-70E740481C1C}">
                <a14:useLocalDpi xmlns:a14="http://schemas.microsoft.com/office/drawing/2010/main"/>
              </a:ext>
            </a:extLst>
          </a:blip>
          <a:srcRect t="5800" b="18449"/>
          <a:stretch/>
        </p:blipFill>
        <p:spPr bwMode="auto">
          <a:xfrm>
            <a:off x="5715000" y="5181600"/>
            <a:ext cx="3019731" cy="1351323"/>
          </a:xfrm>
          <a:prstGeom prst="rect">
            <a:avLst/>
          </a:prstGeom>
          <a:noFill/>
          <a:ln>
            <a:noFill/>
          </a:ln>
        </p:spPr>
      </p:pic>
      <p:graphicFrame>
        <p:nvGraphicFramePr>
          <p:cNvPr id="17" name="Content Placeholder 3">
            <a:extLst>
              <a:ext uri="{FF2B5EF4-FFF2-40B4-BE49-F238E27FC236}">
                <a16:creationId xmlns:a16="http://schemas.microsoft.com/office/drawing/2014/main" id="{E230D27B-DD6B-5D6F-CB8F-0E7BA355AC10}"/>
              </a:ext>
            </a:extLst>
          </p:cNvPr>
          <p:cNvGraphicFramePr/>
          <p:nvPr>
            <p:extLst>
              <p:ext uri="{D42A27DB-BD31-4B8C-83A1-F6EECF244321}">
                <p14:modId xmlns:p14="http://schemas.microsoft.com/office/powerpoint/2010/main" val="3761522560"/>
              </p:ext>
            </p:extLst>
          </p:nvPr>
        </p:nvGraphicFramePr>
        <p:xfrm>
          <a:off x="533400" y="762000"/>
          <a:ext cx="5181600" cy="56310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Footer Placeholder 6">
            <a:extLst>
              <a:ext uri="{FF2B5EF4-FFF2-40B4-BE49-F238E27FC236}">
                <a16:creationId xmlns:a16="http://schemas.microsoft.com/office/drawing/2014/main" id="{C327E023-5589-1C82-BD93-694DD670990F}"/>
              </a:ext>
            </a:extLst>
          </p:cNvPr>
          <p:cNvSpPr>
            <a:spLocks noGrp="1"/>
          </p:cNvSpPr>
          <p:nvPr>
            <p:ph type="ftr" sz="quarter" idx="11"/>
          </p:nvPr>
        </p:nvSpPr>
        <p:spPr/>
        <p:txBody>
          <a:bodyPr/>
          <a:lstStyle/>
          <a:p>
            <a:pPr>
              <a:defRPr/>
            </a:pPr>
            <a:r>
              <a:rPr lang="en-US" altLang="en-US"/>
              <a:t>Viste du Chef de l'Etat au CERMEL 19.05.2023</a:t>
            </a:r>
          </a:p>
        </p:txBody>
      </p:sp>
      <p:sp>
        <p:nvSpPr>
          <p:cNvPr id="9" name="Slide Number Placeholder 8">
            <a:extLst>
              <a:ext uri="{FF2B5EF4-FFF2-40B4-BE49-F238E27FC236}">
                <a16:creationId xmlns:a16="http://schemas.microsoft.com/office/drawing/2014/main" id="{E011423A-5FF1-9004-6544-3E068E34CB40}"/>
              </a:ext>
            </a:extLst>
          </p:cNvPr>
          <p:cNvSpPr>
            <a:spLocks noGrp="1"/>
          </p:cNvSpPr>
          <p:nvPr>
            <p:ph type="sldNum" sz="quarter" idx="12"/>
          </p:nvPr>
        </p:nvSpPr>
        <p:spPr/>
        <p:txBody>
          <a:bodyPr/>
          <a:lstStyle/>
          <a:p>
            <a:pPr>
              <a:defRPr/>
            </a:pPr>
            <a:fld id="{61461846-CE45-4140-B0E4-4C7079778650}" type="slidenum">
              <a:rPr lang="en-US" altLang="en-US" smtClean="0"/>
              <a:pPr>
                <a:defRPr/>
              </a:pPr>
              <a:t>2</a:t>
            </a:fld>
            <a:endParaRPr lang="en-US" altLang="en-US"/>
          </a:p>
        </p:txBody>
      </p:sp>
    </p:spTree>
    <p:extLst>
      <p:ext uri="{BB962C8B-B14F-4D97-AF65-F5344CB8AC3E}">
        <p14:creationId xmlns:p14="http://schemas.microsoft.com/office/powerpoint/2010/main" val="214567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502924" y="849277"/>
            <a:ext cx="7466264" cy="5094324"/>
          </a:xfrm>
          <a:prstGeom prst="rect">
            <a:avLst/>
          </a:prstGeom>
        </p:spPr>
        <p:txBody>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ltLang="en-US" sz="2400" b="1" dirty="0" err="1"/>
              <a:t>Conduire</a:t>
            </a:r>
            <a:r>
              <a:rPr lang="en-GB" altLang="en-US" sz="2400" b="1" dirty="0"/>
              <a:t> les </a:t>
            </a:r>
            <a:r>
              <a:rPr lang="en-GB" altLang="en-US" sz="2400" b="1" dirty="0" err="1"/>
              <a:t>activités</a:t>
            </a:r>
            <a:r>
              <a:rPr lang="en-GB" altLang="en-US" sz="2400" b="1" dirty="0"/>
              <a:t> de </a:t>
            </a:r>
            <a:r>
              <a:rPr lang="en-GB" altLang="en-US" sz="2400" b="1" dirty="0" err="1"/>
              <a:t>recherches</a:t>
            </a:r>
            <a:r>
              <a:rPr lang="en-GB" altLang="en-US" sz="2400" b="1" dirty="0"/>
              <a:t>  </a:t>
            </a:r>
            <a:r>
              <a:rPr lang="en-GB" altLang="en-US" sz="2400" b="1" dirty="0" err="1"/>
              <a:t>fondamentales</a:t>
            </a:r>
            <a:r>
              <a:rPr lang="en-GB" altLang="en-US" sz="2400" b="1" dirty="0"/>
              <a:t> et </a:t>
            </a:r>
            <a:r>
              <a:rPr lang="en-GB" altLang="en-US" sz="2400" b="1" dirty="0" err="1"/>
              <a:t>appliquées</a:t>
            </a:r>
            <a:endParaRPr lang="en-GB" altLang="en-US" sz="2400" b="1" dirty="0"/>
          </a:p>
          <a:p>
            <a:pPr>
              <a:lnSpc>
                <a:spcPct val="100000"/>
              </a:lnSpc>
            </a:pPr>
            <a:endParaRPr lang="en-GB" altLang="en-US" sz="2400" b="1" dirty="0"/>
          </a:p>
          <a:p>
            <a:pPr>
              <a:lnSpc>
                <a:spcPct val="100000"/>
              </a:lnSpc>
            </a:pPr>
            <a:r>
              <a:rPr lang="en-GB" altLang="en-US" sz="2400" b="1" dirty="0"/>
              <a:t>Former les </a:t>
            </a:r>
            <a:r>
              <a:rPr lang="en-GB" altLang="en-US" sz="2400" b="1" dirty="0" err="1"/>
              <a:t>étudiants</a:t>
            </a:r>
            <a:r>
              <a:rPr lang="en-GB" altLang="en-US" sz="2400" b="1" dirty="0"/>
              <a:t> et les </a:t>
            </a:r>
            <a:r>
              <a:rPr lang="en-GB" altLang="en-US" sz="2400" b="1" dirty="0" err="1"/>
              <a:t>jeunes</a:t>
            </a:r>
            <a:r>
              <a:rPr lang="en-GB" altLang="en-US" sz="2400" b="1" dirty="0"/>
              <a:t> </a:t>
            </a:r>
            <a:r>
              <a:rPr lang="en-GB" altLang="en-US" sz="2400" b="1" dirty="0" err="1"/>
              <a:t>chercheurs</a:t>
            </a:r>
            <a:endParaRPr lang="en-GB" altLang="en-US" sz="2400" b="1" dirty="0"/>
          </a:p>
          <a:p>
            <a:pPr>
              <a:lnSpc>
                <a:spcPct val="100000"/>
              </a:lnSpc>
            </a:pPr>
            <a:endParaRPr lang="en-GB" altLang="en-US" sz="2400" b="1" dirty="0"/>
          </a:p>
          <a:p>
            <a:pPr>
              <a:lnSpc>
                <a:spcPct val="100000"/>
              </a:lnSpc>
            </a:pPr>
            <a:r>
              <a:rPr lang="en-GB" altLang="en-US" sz="2400" b="1" dirty="0" err="1"/>
              <a:t>Améliorer</a:t>
            </a:r>
            <a:r>
              <a:rPr lang="en-GB" altLang="en-US" sz="2400" b="1" dirty="0"/>
              <a:t> le </a:t>
            </a:r>
            <a:r>
              <a:rPr lang="en-GB" altLang="en-US" sz="2400" b="1" dirty="0" err="1"/>
              <a:t>système</a:t>
            </a:r>
            <a:r>
              <a:rPr lang="en-GB" altLang="en-US" sz="2400" b="1" dirty="0"/>
              <a:t> de </a:t>
            </a:r>
            <a:r>
              <a:rPr lang="en-GB" altLang="en-US" sz="2400" b="1" dirty="0" err="1"/>
              <a:t>santé</a:t>
            </a:r>
            <a:r>
              <a:rPr lang="en-GB" altLang="en-US" sz="2400" b="1" dirty="0"/>
              <a:t> </a:t>
            </a:r>
            <a:r>
              <a:rPr lang="en-GB" altLang="en-US" sz="2400" b="1" dirty="0" err="1"/>
              <a:t>à</a:t>
            </a:r>
            <a:r>
              <a:rPr lang="en-GB" altLang="en-US" sz="2400" b="1" dirty="0"/>
              <a:t> travers la Recherche</a:t>
            </a:r>
          </a:p>
          <a:p>
            <a:pPr>
              <a:lnSpc>
                <a:spcPct val="100000"/>
              </a:lnSpc>
            </a:pPr>
            <a:endParaRPr lang="en-GB" altLang="en-US" sz="2400" b="1" dirty="0"/>
          </a:p>
          <a:p>
            <a:pPr>
              <a:lnSpc>
                <a:spcPct val="100000"/>
              </a:lnSpc>
            </a:pPr>
            <a:r>
              <a:rPr lang="en-GB" altLang="en-US" sz="2400" b="1" dirty="0" err="1"/>
              <a:t>Contribuer</a:t>
            </a:r>
            <a:r>
              <a:rPr lang="en-GB" altLang="en-US" sz="2400" b="1" dirty="0"/>
              <a:t> aux </a:t>
            </a:r>
            <a:r>
              <a:rPr lang="en-GB" altLang="en-US" sz="2400" b="1" dirty="0" err="1"/>
              <a:t>soins</a:t>
            </a:r>
            <a:r>
              <a:rPr lang="en-GB" altLang="en-US" sz="2400" b="1" dirty="0"/>
              <a:t> de </a:t>
            </a:r>
            <a:r>
              <a:rPr lang="en-GB" altLang="en-US" sz="2400" b="1" dirty="0" err="1"/>
              <a:t>qualité</a:t>
            </a:r>
            <a:endParaRPr lang="en-GB" altLang="en-US" sz="2400" b="1" dirty="0"/>
          </a:p>
          <a:p>
            <a:pPr>
              <a:lnSpc>
                <a:spcPct val="100000"/>
              </a:lnSpc>
            </a:pPr>
            <a:endParaRPr lang="en-GB" altLang="en-US" sz="2400" b="1" dirty="0"/>
          </a:p>
          <a:p>
            <a:pPr>
              <a:lnSpc>
                <a:spcPct val="100000"/>
              </a:lnSpc>
            </a:pPr>
            <a:r>
              <a:rPr lang="en-GB" altLang="en-US" sz="2400" b="1" dirty="0" err="1"/>
              <a:t>Promouvoir</a:t>
            </a:r>
            <a:r>
              <a:rPr lang="en-GB" altLang="en-US" sz="2400" b="1" dirty="0"/>
              <a:t> un centre </a:t>
            </a:r>
            <a:r>
              <a:rPr lang="en-GB" altLang="en-US" sz="2400" b="1" dirty="0" err="1"/>
              <a:t>d’excellence</a:t>
            </a:r>
            <a:r>
              <a:rPr lang="en-GB" altLang="en-US" sz="2400" b="1" dirty="0"/>
              <a:t> pour la recherche Clinique </a:t>
            </a:r>
            <a:r>
              <a:rPr lang="en-GB" altLang="en-US" sz="2400" b="1" dirty="0" err="1"/>
              <a:t>en</a:t>
            </a:r>
            <a:r>
              <a:rPr lang="en-GB" altLang="en-US" sz="2400" b="1" dirty="0"/>
              <a:t> Afrique Centrale</a:t>
            </a:r>
          </a:p>
        </p:txBody>
      </p:sp>
      <p:sp>
        <p:nvSpPr>
          <p:cNvPr id="7" name="Rectangle 6">
            <a:extLst>
              <a:ext uri="{FF2B5EF4-FFF2-40B4-BE49-F238E27FC236}">
                <a16:creationId xmlns:a16="http://schemas.microsoft.com/office/drawing/2014/main" id="{3594B6C7-6818-824B-A377-70859B74BC66}"/>
              </a:ext>
            </a:extLst>
          </p:cNvPr>
          <p:cNvSpPr/>
          <p:nvPr/>
        </p:nvSpPr>
        <p:spPr>
          <a:xfrm>
            <a:off x="301667" y="849276"/>
            <a:ext cx="108012" cy="5143500"/>
          </a:xfrm>
          <a:prstGeom prst="rect">
            <a:avLst/>
          </a:prstGeom>
          <a:solidFill>
            <a:srgbClr val="029C5E"/>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0" name="Title 1">
            <a:extLst>
              <a:ext uri="{FF2B5EF4-FFF2-40B4-BE49-F238E27FC236}">
                <a16:creationId xmlns:a16="http://schemas.microsoft.com/office/drawing/2014/main" id="{8BE784CA-8C85-4D4D-9C4B-693A856A91F9}"/>
              </a:ext>
            </a:extLst>
          </p:cNvPr>
          <p:cNvSpPr txBox="1">
            <a:spLocks/>
          </p:cNvSpPr>
          <p:nvPr/>
        </p:nvSpPr>
        <p:spPr>
          <a:xfrm>
            <a:off x="449060" y="136525"/>
            <a:ext cx="4275340" cy="479822"/>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de-DE" b="1" dirty="0"/>
              <a:t>Mission &amp; Vision</a:t>
            </a:r>
            <a:endParaRPr lang="en-US" sz="1400" b="1" dirty="0"/>
          </a:p>
        </p:txBody>
      </p:sp>
      <p:sp>
        <p:nvSpPr>
          <p:cNvPr id="2" name="Rectangle 1">
            <a:extLst>
              <a:ext uri="{FF2B5EF4-FFF2-40B4-BE49-F238E27FC236}">
                <a16:creationId xmlns:a16="http://schemas.microsoft.com/office/drawing/2014/main" id="{54AF178D-1F1E-AD14-7E11-9E87DDAEEC85}"/>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Footer Placeholder 2">
            <a:extLst>
              <a:ext uri="{FF2B5EF4-FFF2-40B4-BE49-F238E27FC236}">
                <a16:creationId xmlns:a16="http://schemas.microsoft.com/office/drawing/2014/main" id="{E495FED9-A35E-6BAC-EB1E-7043B8FEE076}"/>
              </a:ext>
            </a:extLst>
          </p:cNvPr>
          <p:cNvSpPr>
            <a:spLocks noGrp="1"/>
          </p:cNvSpPr>
          <p:nvPr>
            <p:ph type="ftr" sz="quarter" idx="11"/>
          </p:nvPr>
        </p:nvSpPr>
        <p:spPr/>
        <p:txBody>
          <a:bodyPr/>
          <a:lstStyle/>
          <a:p>
            <a:pPr>
              <a:defRPr/>
            </a:pPr>
            <a:r>
              <a:rPr lang="en-US" altLang="en-US"/>
              <a:t>Viste du Chef de l'Etat au CERMEL 19.05.2023</a:t>
            </a:r>
          </a:p>
        </p:txBody>
      </p:sp>
      <p:pic>
        <p:nvPicPr>
          <p:cNvPr id="4" name="Picture 4">
            <a:extLst>
              <a:ext uri="{FF2B5EF4-FFF2-40B4-BE49-F238E27FC236}">
                <a16:creationId xmlns:a16="http://schemas.microsoft.com/office/drawing/2014/main" id="{17D5D3FE-DCCF-EB82-E3B5-3460AF937D5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78DB23CA-CA09-F319-3586-C712A2316840}"/>
              </a:ext>
            </a:extLst>
          </p:cNvPr>
          <p:cNvSpPr>
            <a:spLocks noGrp="1"/>
          </p:cNvSpPr>
          <p:nvPr>
            <p:ph type="sldNum" sz="quarter" idx="12"/>
          </p:nvPr>
        </p:nvSpPr>
        <p:spPr/>
        <p:txBody>
          <a:bodyPr/>
          <a:lstStyle/>
          <a:p>
            <a:pPr>
              <a:defRPr/>
            </a:pPr>
            <a:fld id="{6576691C-9253-5542-84F7-7904F69AC807}" type="slidenum">
              <a:rPr lang="en-US" altLang="en-US" smtClean="0"/>
              <a:pPr>
                <a:defRPr/>
              </a:pPr>
              <a:t>3</a:t>
            </a:fld>
            <a:endParaRPr lang="en-US" altLang="en-US"/>
          </a:p>
        </p:txBody>
      </p:sp>
    </p:spTree>
    <p:extLst>
      <p:ext uri="{BB962C8B-B14F-4D97-AF65-F5344CB8AC3E}">
        <p14:creationId xmlns:p14="http://schemas.microsoft.com/office/powerpoint/2010/main" val="363445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F4564F-37E7-EB43-8772-8061D360ABE4}"/>
              </a:ext>
            </a:extLst>
          </p:cNvPr>
          <p:cNvSpPr>
            <a:spLocks noGrp="1"/>
          </p:cNvSpPr>
          <p:nvPr>
            <p:ph idx="1"/>
          </p:nvPr>
        </p:nvSpPr>
        <p:spPr>
          <a:xfrm>
            <a:off x="481855" y="762000"/>
            <a:ext cx="8406271" cy="5791200"/>
          </a:xfrm>
        </p:spPr>
        <p:txBody>
          <a:bodyPr>
            <a:noAutofit/>
          </a:bodyPr>
          <a:lstStyle/>
          <a:p>
            <a:r>
              <a:rPr lang="en-US" sz="2800" dirty="0"/>
              <a:t>&gt;250 </a:t>
            </a:r>
            <a:r>
              <a:rPr lang="en-US" sz="2800" dirty="0" err="1"/>
              <a:t>personnes</a:t>
            </a:r>
            <a:r>
              <a:rPr lang="en-US" sz="2800" dirty="0"/>
              <a:t> y </a:t>
            </a:r>
            <a:r>
              <a:rPr lang="en-US" sz="2800" dirty="0" err="1"/>
              <a:t>travaillent</a:t>
            </a:r>
            <a:endParaRPr lang="en-US" sz="2800" dirty="0"/>
          </a:p>
          <a:p>
            <a:r>
              <a:rPr lang="en-US" sz="2800" dirty="0"/>
              <a:t>50 </a:t>
            </a:r>
            <a:r>
              <a:rPr lang="en-US" sz="2800" dirty="0" err="1"/>
              <a:t>étudiants</a:t>
            </a:r>
            <a:endParaRPr lang="en-US" sz="2800" dirty="0"/>
          </a:p>
          <a:p>
            <a:r>
              <a:rPr lang="en-US" sz="2800" dirty="0"/>
              <a:t>30 Médecins</a:t>
            </a:r>
          </a:p>
          <a:p>
            <a:r>
              <a:rPr lang="en-US" sz="2800" dirty="0"/>
              <a:t>7 </a:t>
            </a:r>
            <a:r>
              <a:rPr lang="en-US" sz="2800" dirty="0" err="1"/>
              <a:t>Laboratoires</a:t>
            </a:r>
            <a:r>
              <a:rPr lang="en-US" sz="2800" dirty="0"/>
              <a:t>, </a:t>
            </a:r>
            <a:r>
              <a:rPr lang="en-US" sz="2800" dirty="0" err="1"/>
              <a:t>tous</a:t>
            </a:r>
            <a:r>
              <a:rPr lang="en-US" sz="2800" dirty="0"/>
              <a:t> sous EQA</a:t>
            </a:r>
          </a:p>
          <a:p>
            <a:r>
              <a:rPr lang="en-US" sz="2800" dirty="0"/>
              <a:t>5 </a:t>
            </a:r>
            <a:r>
              <a:rPr lang="en-US" sz="2800" dirty="0" err="1"/>
              <a:t>Départements</a:t>
            </a:r>
            <a:r>
              <a:rPr lang="en-US" sz="2800" dirty="0"/>
              <a:t> supports</a:t>
            </a:r>
          </a:p>
          <a:p>
            <a:r>
              <a:rPr lang="en-US" sz="2800" dirty="0"/>
              <a:t>&gt; 200 Etudes </a:t>
            </a:r>
            <a:r>
              <a:rPr lang="en-US" sz="2800" dirty="0" err="1"/>
              <a:t>cliniques</a:t>
            </a:r>
            <a:r>
              <a:rPr lang="en-US" sz="2800" dirty="0"/>
              <a:t> </a:t>
            </a:r>
            <a:r>
              <a:rPr lang="en-US" sz="2800" dirty="0" err="1"/>
              <a:t>ont</a:t>
            </a:r>
            <a:r>
              <a:rPr lang="en-US" sz="2800" dirty="0"/>
              <a:t> </a:t>
            </a:r>
            <a:r>
              <a:rPr lang="en-US" sz="2800" dirty="0" err="1"/>
              <a:t>été</a:t>
            </a:r>
            <a:r>
              <a:rPr lang="en-US" sz="2800" dirty="0"/>
              <a:t> </a:t>
            </a:r>
            <a:r>
              <a:rPr lang="en-US" sz="2800" dirty="0" err="1"/>
              <a:t>conduites</a:t>
            </a:r>
            <a:r>
              <a:rPr lang="en-US" sz="2800" dirty="0"/>
              <a:t> </a:t>
            </a:r>
            <a:r>
              <a:rPr lang="en-US" sz="2800" dirty="0" err="1"/>
              <a:t>selon</a:t>
            </a:r>
            <a:r>
              <a:rPr lang="en-US" sz="2800" dirty="0"/>
              <a:t> les </a:t>
            </a:r>
            <a:r>
              <a:rPr lang="en-US" sz="2800" dirty="0" err="1"/>
              <a:t>normes</a:t>
            </a:r>
            <a:r>
              <a:rPr lang="en-US" sz="2800" dirty="0"/>
              <a:t> </a:t>
            </a:r>
            <a:r>
              <a:rPr lang="en-US" sz="2800" dirty="0" err="1"/>
              <a:t>internationales</a:t>
            </a:r>
            <a:r>
              <a:rPr lang="en-US" sz="2800" dirty="0"/>
              <a:t> (30-3000 patients par études)</a:t>
            </a:r>
          </a:p>
          <a:p>
            <a:r>
              <a:rPr lang="en-US" sz="2800" dirty="0"/>
              <a:t>50 publications </a:t>
            </a:r>
            <a:r>
              <a:rPr lang="en-US" sz="2800" dirty="0" err="1"/>
              <a:t>scientifiques</a:t>
            </a:r>
            <a:r>
              <a:rPr lang="en-US" sz="2800" dirty="0"/>
              <a:t> </a:t>
            </a:r>
            <a:r>
              <a:rPr lang="en-US" sz="2800" dirty="0" err="1"/>
              <a:t>annuelles</a:t>
            </a:r>
            <a:r>
              <a:rPr lang="en-US" sz="2800" dirty="0"/>
              <a:t> dans les revues </a:t>
            </a:r>
            <a:r>
              <a:rPr lang="en-US" sz="2800" dirty="0" err="1"/>
              <a:t>indexées</a:t>
            </a:r>
            <a:r>
              <a:rPr lang="en-US" sz="2800" dirty="0"/>
              <a:t> et </a:t>
            </a:r>
            <a:r>
              <a:rPr lang="en-US" sz="2800" dirty="0" err="1"/>
              <a:t>internationales</a:t>
            </a:r>
            <a:r>
              <a:rPr lang="en-US" sz="2800" dirty="0"/>
              <a:t>. </a:t>
            </a:r>
          </a:p>
          <a:p>
            <a:endParaRPr lang="en-US" sz="2800" dirty="0"/>
          </a:p>
          <a:p>
            <a:endParaRPr lang="en-US" sz="2800" dirty="0"/>
          </a:p>
        </p:txBody>
      </p:sp>
      <p:sp>
        <p:nvSpPr>
          <p:cNvPr id="9" name="Title 1">
            <a:extLst>
              <a:ext uri="{FF2B5EF4-FFF2-40B4-BE49-F238E27FC236}">
                <a16:creationId xmlns:a16="http://schemas.microsoft.com/office/drawing/2014/main" id="{3565DDC7-DE5E-4886-BFC5-D5285D00174F}"/>
              </a:ext>
            </a:extLst>
          </p:cNvPr>
          <p:cNvSpPr txBox="1">
            <a:spLocks/>
          </p:cNvSpPr>
          <p:nvPr/>
        </p:nvSpPr>
        <p:spPr>
          <a:xfrm>
            <a:off x="457768" y="152400"/>
            <a:ext cx="4952431" cy="479822"/>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de-DE" sz="4000" b="1" dirty="0"/>
              <a:t>CERMEL en </a:t>
            </a:r>
            <a:r>
              <a:rPr lang="de-DE" sz="4000" b="1" dirty="0" err="1"/>
              <a:t>Nombres</a:t>
            </a:r>
            <a:endParaRPr lang="en-US" sz="1200" b="1" dirty="0"/>
          </a:p>
        </p:txBody>
      </p:sp>
      <p:pic>
        <p:nvPicPr>
          <p:cNvPr id="12" name="Grafik 11">
            <a:extLst>
              <a:ext uri="{FF2B5EF4-FFF2-40B4-BE49-F238E27FC236}">
                <a16:creationId xmlns:a16="http://schemas.microsoft.com/office/drawing/2014/main" id="{539FBA37-47C1-45D6-B78A-E6E91AE541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89591" y="5148787"/>
            <a:ext cx="2472554" cy="1390125"/>
          </a:xfrm>
          <a:prstGeom prst="rect">
            <a:avLst/>
          </a:prstGeom>
        </p:spPr>
      </p:pic>
      <p:sp>
        <p:nvSpPr>
          <p:cNvPr id="2" name="Rectangle 1">
            <a:extLst>
              <a:ext uri="{FF2B5EF4-FFF2-40B4-BE49-F238E27FC236}">
                <a16:creationId xmlns:a16="http://schemas.microsoft.com/office/drawing/2014/main" id="{D7B9489B-AA15-5BE3-C2AB-8E2369986894}"/>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Footer Placeholder 3">
            <a:extLst>
              <a:ext uri="{FF2B5EF4-FFF2-40B4-BE49-F238E27FC236}">
                <a16:creationId xmlns:a16="http://schemas.microsoft.com/office/drawing/2014/main" id="{F50E0F23-9FF7-E615-961B-7D87B62AA514}"/>
              </a:ext>
            </a:extLst>
          </p:cNvPr>
          <p:cNvSpPr>
            <a:spLocks noGrp="1"/>
          </p:cNvSpPr>
          <p:nvPr>
            <p:ph type="ftr" sz="quarter" idx="11"/>
          </p:nvPr>
        </p:nvSpPr>
        <p:spPr/>
        <p:txBody>
          <a:bodyPr/>
          <a:lstStyle/>
          <a:p>
            <a:pPr>
              <a:defRPr/>
            </a:pPr>
            <a:r>
              <a:rPr lang="en-US" altLang="en-US"/>
              <a:t>Viste du Chef de l'Etat au CERMEL 19.05.2023</a:t>
            </a:r>
          </a:p>
        </p:txBody>
      </p:sp>
      <p:pic>
        <p:nvPicPr>
          <p:cNvPr id="5" name="Picture 4">
            <a:extLst>
              <a:ext uri="{FF2B5EF4-FFF2-40B4-BE49-F238E27FC236}">
                <a16:creationId xmlns:a16="http://schemas.microsoft.com/office/drawing/2014/main" id="{453F2116-9A7F-717B-8DDA-C4EA43F563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588844D-DB40-CF8C-D20B-74A86237E61E}"/>
              </a:ext>
            </a:extLst>
          </p:cNvPr>
          <p:cNvSpPr>
            <a:spLocks noGrp="1"/>
          </p:cNvSpPr>
          <p:nvPr>
            <p:ph type="sldNum" sz="quarter" idx="12"/>
          </p:nvPr>
        </p:nvSpPr>
        <p:spPr/>
        <p:txBody>
          <a:bodyPr/>
          <a:lstStyle/>
          <a:p>
            <a:pPr>
              <a:defRPr/>
            </a:pPr>
            <a:fld id="{9E4552E4-F604-D947-BB0C-E23B8AEE7996}" type="slidenum">
              <a:rPr lang="en-US" altLang="en-US" smtClean="0"/>
              <a:pPr>
                <a:defRPr/>
              </a:pPr>
              <a:t>4</a:t>
            </a:fld>
            <a:endParaRPr lang="en-US" altLang="en-US"/>
          </a:p>
        </p:txBody>
      </p:sp>
    </p:spTree>
    <p:extLst>
      <p:ext uri="{BB962C8B-B14F-4D97-AF65-F5344CB8AC3E}">
        <p14:creationId xmlns:p14="http://schemas.microsoft.com/office/powerpoint/2010/main" val="1025386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008EE-C013-B049-958E-D86D680C854D}"/>
              </a:ext>
            </a:extLst>
          </p:cNvPr>
          <p:cNvSpPr>
            <a:spLocks noGrp="1"/>
          </p:cNvSpPr>
          <p:nvPr>
            <p:ph idx="1"/>
          </p:nvPr>
        </p:nvSpPr>
        <p:spPr>
          <a:xfrm>
            <a:off x="455472" y="1492521"/>
            <a:ext cx="5663419" cy="1707879"/>
          </a:xfrm>
          <a:ln w="38100">
            <a:solidFill>
              <a:srgbClr val="00B050"/>
            </a:solidFill>
          </a:ln>
        </p:spPr>
        <p:txBody>
          <a:bodyPr>
            <a:normAutofit/>
          </a:bodyPr>
          <a:lstStyle/>
          <a:p>
            <a:r>
              <a:rPr lang="en-GB" b="1" dirty="0" err="1"/>
              <a:t>Essais</a:t>
            </a:r>
            <a:r>
              <a:rPr lang="en-GB" b="1" dirty="0"/>
              <a:t> </a:t>
            </a:r>
            <a:r>
              <a:rPr lang="en-GB" b="1" dirty="0" err="1"/>
              <a:t>cliniques</a:t>
            </a:r>
            <a:r>
              <a:rPr lang="en-GB" b="1" dirty="0"/>
              <a:t> de Phase I </a:t>
            </a:r>
            <a:r>
              <a:rPr lang="en-GB" b="1" dirty="0" err="1"/>
              <a:t>à</a:t>
            </a:r>
            <a:r>
              <a:rPr lang="en-GB" b="1" dirty="0"/>
              <a:t> IV</a:t>
            </a:r>
          </a:p>
          <a:p>
            <a:pPr lvl="1">
              <a:lnSpc>
                <a:spcPct val="100000"/>
              </a:lnSpc>
            </a:pPr>
            <a:r>
              <a:rPr lang="en-GB" dirty="0" err="1"/>
              <a:t>Médicaments</a:t>
            </a:r>
            <a:endParaRPr lang="en-GB" dirty="0"/>
          </a:p>
          <a:p>
            <a:pPr lvl="1"/>
            <a:r>
              <a:rPr lang="en-US" dirty="0" err="1"/>
              <a:t>Vaccins</a:t>
            </a:r>
            <a:endParaRPr lang="en-US" dirty="0"/>
          </a:p>
        </p:txBody>
      </p:sp>
      <p:pic>
        <p:nvPicPr>
          <p:cNvPr id="9" name="Picture 8">
            <a:extLst>
              <a:ext uri="{FF2B5EF4-FFF2-40B4-BE49-F238E27FC236}">
                <a16:creationId xmlns:a16="http://schemas.microsoft.com/office/drawing/2014/main" id="{A906D6BC-43EB-F74A-ADD4-BC010EB3C6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72127" y="1272388"/>
            <a:ext cx="2016000" cy="1299306"/>
          </a:xfrm>
          <a:prstGeom prst="rect">
            <a:avLst/>
          </a:prstGeom>
        </p:spPr>
      </p:pic>
      <p:sp>
        <p:nvSpPr>
          <p:cNvPr id="12" name="Title 1">
            <a:extLst>
              <a:ext uri="{FF2B5EF4-FFF2-40B4-BE49-F238E27FC236}">
                <a16:creationId xmlns:a16="http://schemas.microsoft.com/office/drawing/2014/main" id="{CD6A3302-8389-47E0-B4B6-295D532A07FE}"/>
              </a:ext>
            </a:extLst>
          </p:cNvPr>
          <p:cNvSpPr txBox="1">
            <a:spLocks/>
          </p:cNvSpPr>
          <p:nvPr/>
        </p:nvSpPr>
        <p:spPr>
          <a:xfrm>
            <a:off x="442336" y="79925"/>
            <a:ext cx="6044419" cy="479822"/>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de-DE" b="1" dirty="0" err="1"/>
              <a:t>Recherches</a:t>
            </a:r>
            <a:r>
              <a:rPr lang="de-DE" b="1" dirty="0"/>
              <a:t> </a:t>
            </a:r>
            <a:r>
              <a:rPr lang="de-DE" b="1" dirty="0" err="1"/>
              <a:t>appliquées</a:t>
            </a:r>
            <a:endParaRPr lang="en-US" sz="1400" b="1" dirty="0"/>
          </a:p>
        </p:txBody>
      </p:sp>
      <p:sp>
        <p:nvSpPr>
          <p:cNvPr id="14" name="Rectangle 6">
            <a:extLst>
              <a:ext uri="{FF2B5EF4-FFF2-40B4-BE49-F238E27FC236}">
                <a16:creationId xmlns:a16="http://schemas.microsoft.com/office/drawing/2014/main" id="{918D7553-00F8-4E71-994B-8F6916FE5B78}"/>
              </a:ext>
            </a:extLst>
          </p:cNvPr>
          <p:cNvSpPr/>
          <p:nvPr/>
        </p:nvSpPr>
        <p:spPr>
          <a:xfrm>
            <a:off x="301667" y="849276"/>
            <a:ext cx="108012" cy="5143500"/>
          </a:xfrm>
          <a:prstGeom prst="rect">
            <a:avLst/>
          </a:prstGeom>
          <a:solidFill>
            <a:srgbClr val="029C5E"/>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Rectangle 1">
            <a:extLst>
              <a:ext uri="{FF2B5EF4-FFF2-40B4-BE49-F238E27FC236}">
                <a16:creationId xmlns:a16="http://schemas.microsoft.com/office/drawing/2014/main" id="{2D248050-8D40-8381-22DD-4078A5E2C34B}"/>
              </a:ext>
            </a:extLst>
          </p:cNvPr>
          <p:cNvSpPr/>
          <p:nvPr/>
        </p:nvSpPr>
        <p:spPr>
          <a:xfrm>
            <a:off x="255874" y="79924"/>
            <a:ext cx="176708" cy="6778075"/>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Footer Placeholder 3">
            <a:extLst>
              <a:ext uri="{FF2B5EF4-FFF2-40B4-BE49-F238E27FC236}">
                <a16:creationId xmlns:a16="http://schemas.microsoft.com/office/drawing/2014/main" id="{ADE6819E-9CD9-DC12-990E-33106D2BEE64}"/>
              </a:ext>
            </a:extLst>
          </p:cNvPr>
          <p:cNvSpPr>
            <a:spLocks noGrp="1"/>
          </p:cNvSpPr>
          <p:nvPr>
            <p:ph type="ftr" sz="quarter" idx="11"/>
          </p:nvPr>
        </p:nvSpPr>
        <p:spPr/>
        <p:txBody>
          <a:bodyPr/>
          <a:lstStyle/>
          <a:p>
            <a:pPr>
              <a:defRPr/>
            </a:pPr>
            <a:r>
              <a:rPr lang="en-US" altLang="en-US"/>
              <a:t>Viste du Chef de l'Etat au CERMEL 19.05.2023</a:t>
            </a:r>
          </a:p>
        </p:txBody>
      </p:sp>
      <p:pic>
        <p:nvPicPr>
          <p:cNvPr id="5" name="Picture 4">
            <a:extLst>
              <a:ext uri="{FF2B5EF4-FFF2-40B4-BE49-F238E27FC236}">
                <a16:creationId xmlns:a16="http://schemas.microsoft.com/office/drawing/2014/main" id="{B0C9A31F-BA8E-8D50-F5BE-04C33ED8E642}"/>
              </a:ext>
            </a:extLst>
          </p:cNvPr>
          <p:cNvPicPr>
            <a:picLocks noChangeAspect="1"/>
          </p:cNvPicPr>
          <p:nvPr/>
        </p:nvPicPr>
        <p:blipFill>
          <a:blip r:embed="rId3"/>
          <a:stretch>
            <a:fillRect/>
          </a:stretch>
        </p:blipFill>
        <p:spPr>
          <a:xfrm>
            <a:off x="6872127" y="2737622"/>
            <a:ext cx="2016000" cy="1535156"/>
          </a:xfrm>
          <a:prstGeom prst="rect">
            <a:avLst/>
          </a:prstGeom>
        </p:spPr>
      </p:pic>
      <p:pic>
        <p:nvPicPr>
          <p:cNvPr id="6" name="Picture 5">
            <a:extLst>
              <a:ext uri="{FF2B5EF4-FFF2-40B4-BE49-F238E27FC236}">
                <a16:creationId xmlns:a16="http://schemas.microsoft.com/office/drawing/2014/main" id="{78349A5B-1F27-DF05-AC7B-1E370772D6E6}"/>
              </a:ext>
            </a:extLst>
          </p:cNvPr>
          <p:cNvPicPr>
            <a:picLocks noChangeAspect="1"/>
          </p:cNvPicPr>
          <p:nvPr/>
        </p:nvPicPr>
        <p:blipFill>
          <a:blip r:embed="rId4"/>
          <a:stretch>
            <a:fillRect/>
          </a:stretch>
        </p:blipFill>
        <p:spPr>
          <a:xfrm>
            <a:off x="6872127" y="4555606"/>
            <a:ext cx="1970206" cy="1843276"/>
          </a:xfrm>
          <a:prstGeom prst="rect">
            <a:avLst/>
          </a:prstGeom>
        </p:spPr>
      </p:pic>
      <p:pic>
        <p:nvPicPr>
          <p:cNvPr id="7" name="Picture 6">
            <a:extLst>
              <a:ext uri="{FF2B5EF4-FFF2-40B4-BE49-F238E27FC236}">
                <a16:creationId xmlns:a16="http://schemas.microsoft.com/office/drawing/2014/main" id="{B9AFABDD-C8F7-C744-9D74-5C82630D95CB}"/>
              </a:ext>
            </a:extLst>
          </p:cNvPr>
          <p:cNvPicPr>
            <a:picLocks noChangeAspect="1"/>
          </p:cNvPicPr>
          <p:nvPr/>
        </p:nvPicPr>
        <p:blipFill>
          <a:blip r:embed="rId5"/>
          <a:stretch>
            <a:fillRect/>
          </a:stretch>
        </p:blipFill>
        <p:spPr>
          <a:xfrm>
            <a:off x="609600" y="4805916"/>
            <a:ext cx="2520000" cy="1890000"/>
          </a:xfrm>
          <a:prstGeom prst="rect">
            <a:avLst/>
          </a:prstGeom>
        </p:spPr>
      </p:pic>
      <p:pic>
        <p:nvPicPr>
          <p:cNvPr id="8" name="Picture 4">
            <a:extLst>
              <a:ext uri="{FF2B5EF4-FFF2-40B4-BE49-F238E27FC236}">
                <a16:creationId xmlns:a16="http://schemas.microsoft.com/office/drawing/2014/main" id="{9ABDCF75-C3F2-051A-3F89-6672B9C305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lide Number Placeholder 9">
            <a:extLst>
              <a:ext uri="{FF2B5EF4-FFF2-40B4-BE49-F238E27FC236}">
                <a16:creationId xmlns:a16="http://schemas.microsoft.com/office/drawing/2014/main" id="{647A7D7C-75C3-201E-ABAE-A7D88AFBAE8A}"/>
              </a:ext>
            </a:extLst>
          </p:cNvPr>
          <p:cNvSpPr>
            <a:spLocks noGrp="1"/>
          </p:cNvSpPr>
          <p:nvPr>
            <p:ph type="sldNum" sz="quarter" idx="12"/>
          </p:nvPr>
        </p:nvSpPr>
        <p:spPr/>
        <p:txBody>
          <a:bodyPr/>
          <a:lstStyle/>
          <a:p>
            <a:pPr>
              <a:defRPr/>
            </a:pPr>
            <a:fld id="{9E4552E4-F604-D947-BB0C-E23B8AEE7996}" type="slidenum">
              <a:rPr lang="en-US" altLang="en-US" smtClean="0"/>
              <a:pPr>
                <a:defRPr/>
              </a:pPr>
              <a:t>5</a:t>
            </a:fld>
            <a:endParaRPr lang="en-US" altLang="en-US"/>
          </a:p>
        </p:txBody>
      </p:sp>
    </p:spTree>
    <p:extLst>
      <p:ext uri="{BB962C8B-B14F-4D97-AF65-F5344CB8AC3E}">
        <p14:creationId xmlns:p14="http://schemas.microsoft.com/office/powerpoint/2010/main" val="308471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2E31912-1367-574D-A8CB-5ABFB957CC42}"/>
              </a:ext>
            </a:extLst>
          </p:cNvPr>
          <p:cNvSpPr txBox="1">
            <a:spLocks noChangeArrowheads="1"/>
          </p:cNvSpPr>
          <p:nvPr/>
        </p:nvSpPr>
        <p:spPr bwMode="auto">
          <a:xfrm>
            <a:off x="427296" y="864980"/>
            <a:ext cx="2750815"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Parasitologie</a:t>
            </a:r>
          </a:p>
        </p:txBody>
      </p:sp>
      <p:sp>
        <p:nvSpPr>
          <p:cNvPr id="17" name="ZoneTexte 9">
            <a:extLst>
              <a:ext uri="{FF2B5EF4-FFF2-40B4-BE49-F238E27FC236}">
                <a16:creationId xmlns:a16="http://schemas.microsoft.com/office/drawing/2014/main" id="{F147E5AC-DB76-6A48-90F3-E3059804E06A}"/>
              </a:ext>
            </a:extLst>
          </p:cNvPr>
          <p:cNvSpPr txBox="1">
            <a:spLocks noChangeArrowheads="1"/>
          </p:cNvSpPr>
          <p:nvPr/>
        </p:nvSpPr>
        <p:spPr bwMode="auto">
          <a:xfrm>
            <a:off x="428870" y="1351768"/>
            <a:ext cx="2750815"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Biologie Moléculaire</a:t>
            </a:r>
          </a:p>
        </p:txBody>
      </p:sp>
      <p:sp>
        <p:nvSpPr>
          <p:cNvPr id="18" name="ZoneTexte 9">
            <a:extLst>
              <a:ext uri="{FF2B5EF4-FFF2-40B4-BE49-F238E27FC236}">
                <a16:creationId xmlns:a16="http://schemas.microsoft.com/office/drawing/2014/main" id="{88373CEF-9940-894D-9DAD-811C1059EEDD}"/>
              </a:ext>
            </a:extLst>
          </p:cNvPr>
          <p:cNvSpPr txBox="1">
            <a:spLocks noChangeArrowheads="1"/>
          </p:cNvSpPr>
          <p:nvPr/>
        </p:nvSpPr>
        <p:spPr bwMode="auto">
          <a:xfrm>
            <a:off x="426216" y="1827663"/>
            <a:ext cx="2750816"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Epidémiologie</a:t>
            </a:r>
          </a:p>
        </p:txBody>
      </p:sp>
      <p:pic>
        <p:nvPicPr>
          <p:cNvPr id="21" name="Picture 12" descr="https://encrypted-tbn0.gstatic.com/images?q=tbn:ANd9GcTcOWysw81cdubgz0n30v3RERxIQQOxSDHShqekLQB-j9wKrxoTkQ">
            <a:extLst>
              <a:ext uri="{FF2B5EF4-FFF2-40B4-BE49-F238E27FC236}">
                <a16:creationId xmlns:a16="http://schemas.microsoft.com/office/drawing/2014/main" id="{8DB080B0-FE2C-8B4F-8F82-2A8499878B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18041" y="1989043"/>
            <a:ext cx="2119537" cy="160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63B5908A-1191-4C26-AAAA-4A91BB7153E1}"/>
              </a:ext>
            </a:extLst>
          </p:cNvPr>
          <p:cNvSpPr txBox="1">
            <a:spLocks/>
          </p:cNvSpPr>
          <p:nvPr/>
        </p:nvSpPr>
        <p:spPr>
          <a:xfrm>
            <a:off x="404632" y="152400"/>
            <a:ext cx="3772548" cy="415498"/>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de-DE" sz="3600" b="1" dirty="0" err="1"/>
              <a:t>Autres</a:t>
            </a:r>
            <a:r>
              <a:rPr lang="de-DE" sz="3600" b="1" dirty="0"/>
              <a:t>  </a:t>
            </a:r>
            <a:r>
              <a:rPr lang="de-DE" sz="3600" b="1" dirty="0" err="1"/>
              <a:t>Recherches</a:t>
            </a:r>
            <a:r>
              <a:rPr lang="de-DE" sz="3600" b="1" dirty="0"/>
              <a:t> </a:t>
            </a:r>
            <a:endParaRPr lang="en-US" sz="1100" b="1" dirty="0"/>
          </a:p>
        </p:txBody>
      </p:sp>
      <p:sp>
        <p:nvSpPr>
          <p:cNvPr id="12" name="Rectangle 6">
            <a:extLst>
              <a:ext uri="{FF2B5EF4-FFF2-40B4-BE49-F238E27FC236}">
                <a16:creationId xmlns:a16="http://schemas.microsoft.com/office/drawing/2014/main" id="{E80BFE14-29EA-46AB-B041-2274606D6305}"/>
              </a:ext>
            </a:extLst>
          </p:cNvPr>
          <p:cNvSpPr/>
          <p:nvPr/>
        </p:nvSpPr>
        <p:spPr>
          <a:xfrm>
            <a:off x="301666" y="369454"/>
            <a:ext cx="90021" cy="6038820"/>
          </a:xfrm>
          <a:prstGeom prst="rect">
            <a:avLst/>
          </a:prstGeom>
          <a:solidFill>
            <a:srgbClr val="029C5E"/>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4" name="Grafik 3">
            <a:extLst>
              <a:ext uri="{FF2B5EF4-FFF2-40B4-BE49-F238E27FC236}">
                <a16:creationId xmlns:a16="http://schemas.microsoft.com/office/drawing/2014/main" id="{C9AA0C3C-AE33-42A6-BC05-3A8C626D6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3483" y="4309130"/>
            <a:ext cx="2116534" cy="2047219"/>
          </a:xfrm>
          <a:prstGeom prst="rect">
            <a:avLst/>
          </a:prstGeom>
        </p:spPr>
      </p:pic>
      <p:sp>
        <p:nvSpPr>
          <p:cNvPr id="2" name="ZoneTexte 9">
            <a:extLst>
              <a:ext uri="{FF2B5EF4-FFF2-40B4-BE49-F238E27FC236}">
                <a16:creationId xmlns:a16="http://schemas.microsoft.com/office/drawing/2014/main" id="{AA75A592-3F84-13AB-B9F8-6D585838322A}"/>
              </a:ext>
            </a:extLst>
          </p:cNvPr>
          <p:cNvSpPr txBox="1">
            <a:spLocks noChangeArrowheads="1"/>
          </p:cNvSpPr>
          <p:nvPr/>
        </p:nvSpPr>
        <p:spPr bwMode="auto">
          <a:xfrm>
            <a:off x="426214" y="2301047"/>
            <a:ext cx="2750815"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Génomique</a:t>
            </a:r>
          </a:p>
        </p:txBody>
      </p:sp>
      <p:sp>
        <p:nvSpPr>
          <p:cNvPr id="3" name="ZoneTexte 9">
            <a:extLst>
              <a:ext uri="{FF2B5EF4-FFF2-40B4-BE49-F238E27FC236}">
                <a16:creationId xmlns:a16="http://schemas.microsoft.com/office/drawing/2014/main" id="{CA2351C8-326A-D453-1FB6-D1DC4B8D6695}"/>
              </a:ext>
            </a:extLst>
          </p:cNvPr>
          <p:cNvSpPr txBox="1">
            <a:spLocks noChangeArrowheads="1"/>
          </p:cNvSpPr>
          <p:nvPr/>
        </p:nvSpPr>
        <p:spPr bwMode="auto">
          <a:xfrm>
            <a:off x="381000" y="2791725"/>
            <a:ext cx="2796029"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Virologie</a:t>
            </a:r>
          </a:p>
        </p:txBody>
      </p:sp>
      <p:sp>
        <p:nvSpPr>
          <p:cNvPr id="5" name="ZoneTexte 9">
            <a:extLst>
              <a:ext uri="{FF2B5EF4-FFF2-40B4-BE49-F238E27FC236}">
                <a16:creationId xmlns:a16="http://schemas.microsoft.com/office/drawing/2014/main" id="{EBDBB956-5C65-750E-14C0-D00347F42E2E}"/>
              </a:ext>
            </a:extLst>
          </p:cNvPr>
          <p:cNvSpPr txBox="1">
            <a:spLocks noChangeArrowheads="1"/>
          </p:cNvSpPr>
          <p:nvPr/>
        </p:nvSpPr>
        <p:spPr bwMode="auto">
          <a:xfrm>
            <a:off x="404631" y="3747827"/>
            <a:ext cx="2796029"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Microbiologie</a:t>
            </a:r>
          </a:p>
        </p:txBody>
      </p:sp>
      <p:sp>
        <p:nvSpPr>
          <p:cNvPr id="6" name="ZoneTexte 9">
            <a:extLst>
              <a:ext uri="{FF2B5EF4-FFF2-40B4-BE49-F238E27FC236}">
                <a16:creationId xmlns:a16="http://schemas.microsoft.com/office/drawing/2014/main" id="{7CC5456F-3FD8-F5F3-5771-BDB14166E6F1}"/>
              </a:ext>
            </a:extLst>
          </p:cNvPr>
          <p:cNvSpPr txBox="1">
            <a:spLocks noChangeArrowheads="1"/>
          </p:cNvSpPr>
          <p:nvPr/>
        </p:nvSpPr>
        <p:spPr bwMode="auto">
          <a:xfrm>
            <a:off x="461220" y="4166927"/>
            <a:ext cx="2796029"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Entomologie Médicale</a:t>
            </a:r>
          </a:p>
        </p:txBody>
      </p:sp>
      <p:sp>
        <p:nvSpPr>
          <p:cNvPr id="7" name="ZoneTexte 9">
            <a:extLst>
              <a:ext uri="{FF2B5EF4-FFF2-40B4-BE49-F238E27FC236}">
                <a16:creationId xmlns:a16="http://schemas.microsoft.com/office/drawing/2014/main" id="{779ACC60-EF84-A8E8-CCEA-132B9303918D}"/>
              </a:ext>
            </a:extLst>
          </p:cNvPr>
          <p:cNvSpPr txBox="1">
            <a:spLocks noChangeArrowheads="1"/>
          </p:cNvSpPr>
          <p:nvPr/>
        </p:nvSpPr>
        <p:spPr bwMode="auto">
          <a:xfrm>
            <a:off x="404631" y="4656797"/>
            <a:ext cx="2796029"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Sciences Sociales</a:t>
            </a:r>
          </a:p>
        </p:txBody>
      </p:sp>
      <p:sp>
        <p:nvSpPr>
          <p:cNvPr id="8" name="ZoneTexte 9">
            <a:extLst>
              <a:ext uri="{FF2B5EF4-FFF2-40B4-BE49-F238E27FC236}">
                <a16:creationId xmlns:a16="http://schemas.microsoft.com/office/drawing/2014/main" id="{AB4C702A-45EE-5748-0FC3-F95419054203}"/>
              </a:ext>
            </a:extLst>
          </p:cNvPr>
          <p:cNvSpPr txBox="1">
            <a:spLocks noChangeArrowheads="1"/>
          </p:cNvSpPr>
          <p:nvPr/>
        </p:nvSpPr>
        <p:spPr bwMode="auto">
          <a:xfrm>
            <a:off x="415328" y="3276600"/>
            <a:ext cx="2761701"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en-US" sz="2100" b="1" dirty="0"/>
              <a:t>Immunologie</a:t>
            </a:r>
          </a:p>
        </p:txBody>
      </p:sp>
      <p:sp>
        <p:nvSpPr>
          <p:cNvPr id="13" name="ZoneTexte 9">
            <a:extLst>
              <a:ext uri="{FF2B5EF4-FFF2-40B4-BE49-F238E27FC236}">
                <a16:creationId xmlns:a16="http://schemas.microsoft.com/office/drawing/2014/main" id="{F03434BC-1D94-1AC9-1E62-C4E4CAF6833C}"/>
              </a:ext>
            </a:extLst>
          </p:cNvPr>
          <p:cNvSpPr txBox="1">
            <a:spLocks noChangeArrowheads="1"/>
          </p:cNvSpPr>
          <p:nvPr/>
        </p:nvSpPr>
        <p:spPr bwMode="auto">
          <a:xfrm>
            <a:off x="429631" y="5147102"/>
            <a:ext cx="2796029" cy="41549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eaLnBrk="1" hangingPunct="1">
              <a:buFont typeface="Arial" panose="020B0604020202020204" pitchFamily="34" charset="0"/>
              <a:buNone/>
              <a:defRPr sz="2100" b="1">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fr-FR" altLang="en-US" dirty="0"/>
              <a:t>Démographie Sanitaire</a:t>
            </a:r>
          </a:p>
        </p:txBody>
      </p:sp>
      <p:sp>
        <p:nvSpPr>
          <p:cNvPr id="15" name="TextBox 14">
            <a:extLst>
              <a:ext uri="{FF2B5EF4-FFF2-40B4-BE49-F238E27FC236}">
                <a16:creationId xmlns:a16="http://schemas.microsoft.com/office/drawing/2014/main" id="{BC708F4F-A0F3-2627-F588-5625497FC962}"/>
              </a:ext>
            </a:extLst>
          </p:cNvPr>
          <p:cNvSpPr txBox="1"/>
          <p:nvPr/>
        </p:nvSpPr>
        <p:spPr>
          <a:xfrm>
            <a:off x="426214" y="5650468"/>
            <a:ext cx="2806915" cy="369332"/>
          </a:xfrm>
          <a:prstGeom prst="rect">
            <a:avLst/>
          </a:prstGeom>
          <a:noFill/>
          <a:ln w="38100">
            <a:solidFill>
              <a:schemeClr val="accent1"/>
            </a:solidFill>
          </a:ln>
        </p:spPr>
        <p:txBody>
          <a:bodyPr wrap="square">
            <a:spAutoFit/>
          </a:bodyPr>
          <a:lstStyle/>
          <a:p>
            <a:r>
              <a:rPr lang="fr-FR" altLang="en-US" sz="1800" b="1" dirty="0"/>
              <a:t>Economie de Santé</a:t>
            </a:r>
            <a:endParaRPr lang="en-GA" dirty="0"/>
          </a:p>
        </p:txBody>
      </p:sp>
      <p:sp>
        <p:nvSpPr>
          <p:cNvPr id="16" name="Rectangle 15">
            <a:extLst>
              <a:ext uri="{FF2B5EF4-FFF2-40B4-BE49-F238E27FC236}">
                <a16:creationId xmlns:a16="http://schemas.microsoft.com/office/drawing/2014/main" id="{F135B01D-7DD5-1408-7989-280C1D5EBD52}"/>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oter Placeholder 18">
            <a:extLst>
              <a:ext uri="{FF2B5EF4-FFF2-40B4-BE49-F238E27FC236}">
                <a16:creationId xmlns:a16="http://schemas.microsoft.com/office/drawing/2014/main" id="{6605AB6F-141E-7C74-8C9A-7E8D713CFB9D}"/>
              </a:ext>
            </a:extLst>
          </p:cNvPr>
          <p:cNvSpPr>
            <a:spLocks noGrp="1"/>
          </p:cNvSpPr>
          <p:nvPr>
            <p:ph type="ftr" sz="quarter" idx="11"/>
          </p:nvPr>
        </p:nvSpPr>
        <p:spPr/>
        <p:txBody>
          <a:bodyPr/>
          <a:lstStyle/>
          <a:p>
            <a:pPr>
              <a:defRPr/>
            </a:pPr>
            <a:r>
              <a:rPr lang="en-US" altLang="en-US"/>
              <a:t>Viste du Chef de l'Etat au CERMEL 19.05.2023</a:t>
            </a:r>
          </a:p>
        </p:txBody>
      </p:sp>
      <p:pic>
        <p:nvPicPr>
          <p:cNvPr id="20" name="Picture 19" descr="A group of people in a room&#10;&#10;Description automatically generated with medium confidence">
            <a:extLst>
              <a:ext uri="{FF2B5EF4-FFF2-40B4-BE49-F238E27FC236}">
                <a16:creationId xmlns:a16="http://schemas.microsoft.com/office/drawing/2014/main" id="{8DF5BE6F-60F3-6A0B-097A-EBE33EBB5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8571" y="4309131"/>
            <a:ext cx="3279470" cy="2186313"/>
          </a:xfrm>
          <a:prstGeom prst="roundRect">
            <a:avLst/>
          </a:prstGeom>
          <a:ln w="28575">
            <a:solidFill>
              <a:schemeClr val="bg2">
                <a:lumMod val="75000"/>
              </a:schemeClr>
            </a:solidFill>
          </a:ln>
        </p:spPr>
      </p:pic>
      <p:pic>
        <p:nvPicPr>
          <p:cNvPr id="14" name="Picture 4">
            <a:extLst>
              <a:ext uri="{FF2B5EF4-FFF2-40B4-BE49-F238E27FC236}">
                <a16:creationId xmlns:a16="http://schemas.microsoft.com/office/drawing/2014/main" id="{528D8ADD-EF7C-79BB-BCBA-10980FE83E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Slide Number Placeholder 21">
            <a:extLst>
              <a:ext uri="{FF2B5EF4-FFF2-40B4-BE49-F238E27FC236}">
                <a16:creationId xmlns:a16="http://schemas.microsoft.com/office/drawing/2014/main" id="{96416C5B-EBD8-1325-97A7-C15D1189EC40}"/>
              </a:ext>
            </a:extLst>
          </p:cNvPr>
          <p:cNvSpPr>
            <a:spLocks noGrp="1"/>
          </p:cNvSpPr>
          <p:nvPr>
            <p:ph type="sldNum" sz="quarter" idx="12"/>
          </p:nvPr>
        </p:nvSpPr>
        <p:spPr/>
        <p:txBody>
          <a:bodyPr/>
          <a:lstStyle/>
          <a:p>
            <a:pPr>
              <a:defRPr/>
            </a:pPr>
            <a:fld id="{9E4552E4-F604-D947-BB0C-E23B8AEE7996}" type="slidenum">
              <a:rPr lang="en-US" altLang="en-US" smtClean="0"/>
              <a:pPr>
                <a:defRPr/>
              </a:pPr>
              <a:t>6</a:t>
            </a:fld>
            <a:endParaRPr lang="en-US" altLang="en-US"/>
          </a:p>
        </p:txBody>
      </p:sp>
    </p:spTree>
    <p:extLst>
      <p:ext uri="{BB962C8B-B14F-4D97-AF65-F5344CB8AC3E}">
        <p14:creationId xmlns:p14="http://schemas.microsoft.com/office/powerpoint/2010/main" val="305032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27FECD-937C-B042-8BF2-51748B41AA22}"/>
              </a:ext>
            </a:extLst>
          </p:cNvPr>
          <p:cNvSpPr>
            <a:spLocks noGrp="1"/>
          </p:cNvSpPr>
          <p:nvPr>
            <p:ph idx="1"/>
          </p:nvPr>
        </p:nvSpPr>
        <p:spPr>
          <a:xfrm>
            <a:off x="470832" y="870320"/>
            <a:ext cx="3948767" cy="2711080"/>
          </a:xfrm>
        </p:spPr>
        <p:txBody>
          <a:bodyPr anchor="t">
            <a:normAutofit fontScale="70000" lnSpcReduction="20000"/>
          </a:bodyPr>
          <a:lstStyle/>
          <a:p>
            <a:pPr marL="0" indent="0" eaLnBrk="1" hangingPunct="1">
              <a:lnSpc>
                <a:spcPct val="110000"/>
              </a:lnSpc>
              <a:spcBef>
                <a:spcPts val="1000"/>
              </a:spcBef>
              <a:buNone/>
            </a:pPr>
            <a:r>
              <a:rPr lang="en-US" sz="3400" b="1" dirty="0" err="1"/>
              <a:t>Laboratoire</a:t>
            </a:r>
            <a:r>
              <a:rPr lang="en-US" sz="3400" b="1" dirty="0"/>
              <a:t> de Recherche</a:t>
            </a:r>
          </a:p>
          <a:p>
            <a:pPr lvl="1">
              <a:buFont typeface="Arial" panose="020B0604020202020204" pitchFamily="34" charset="0"/>
              <a:buChar char="•"/>
            </a:pPr>
            <a:r>
              <a:rPr lang="en-US" sz="2600" dirty="0" err="1"/>
              <a:t>Cytométrie</a:t>
            </a:r>
            <a:r>
              <a:rPr lang="en-US" sz="2600" dirty="0"/>
              <a:t> </a:t>
            </a:r>
            <a:r>
              <a:rPr lang="en-US" sz="2600" dirty="0" err="1"/>
              <a:t>à</a:t>
            </a:r>
            <a:r>
              <a:rPr lang="en-US" sz="2600" dirty="0"/>
              <a:t> flux </a:t>
            </a:r>
          </a:p>
          <a:p>
            <a:pPr lvl="1">
              <a:buFont typeface="Arial" panose="020B0604020202020204" pitchFamily="34" charset="0"/>
              <a:buChar char="•"/>
            </a:pPr>
            <a:r>
              <a:rPr lang="en-US" sz="2600" dirty="0"/>
              <a:t>PCRs</a:t>
            </a:r>
          </a:p>
          <a:p>
            <a:pPr lvl="1">
              <a:buFont typeface="Arial" panose="020B0604020202020204" pitchFamily="34" charset="0"/>
              <a:buChar char="•"/>
            </a:pPr>
            <a:r>
              <a:rPr lang="en-US" sz="2600" dirty="0" err="1"/>
              <a:t>Séquenceurs</a:t>
            </a:r>
            <a:endParaRPr lang="en-US" sz="2600" dirty="0"/>
          </a:p>
          <a:p>
            <a:pPr lvl="1">
              <a:buFont typeface="Arial" panose="020B0604020202020204" pitchFamily="34" charset="0"/>
              <a:buChar char="•"/>
            </a:pPr>
            <a:r>
              <a:rPr lang="en-US" sz="2600" dirty="0" err="1"/>
              <a:t>Lecteurs</a:t>
            </a:r>
            <a:r>
              <a:rPr lang="en-US" sz="2600" dirty="0"/>
              <a:t> </a:t>
            </a:r>
            <a:r>
              <a:rPr lang="en-US" sz="2600" dirty="0" err="1"/>
              <a:t>d’Elisas</a:t>
            </a:r>
            <a:endParaRPr lang="en-US" sz="2600" dirty="0"/>
          </a:p>
          <a:p>
            <a:pPr lvl="1">
              <a:buFont typeface="Arial" panose="020B0604020202020204" pitchFamily="34" charset="0"/>
              <a:buChar char="•"/>
            </a:pPr>
            <a:r>
              <a:rPr lang="en-US" sz="2600" dirty="0" err="1"/>
              <a:t>Elispots</a:t>
            </a:r>
            <a:endParaRPr lang="en-US" sz="2600" dirty="0"/>
          </a:p>
          <a:p>
            <a:pPr lvl="1">
              <a:buFont typeface="Arial" panose="020B0604020202020204" pitchFamily="34" charset="0"/>
              <a:buChar char="•"/>
            </a:pPr>
            <a:r>
              <a:rPr lang="en-US" sz="2600" dirty="0" err="1"/>
              <a:t>Frigos</a:t>
            </a:r>
            <a:r>
              <a:rPr lang="en-US" sz="2600" dirty="0"/>
              <a:t> </a:t>
            </a:r>
          </a:p>
          <a:p>
            <a:pPr lvl="1">
              <a:buFont typeface="Arial" panose="020B0604020202020204" pitchFamily="34" charset="0"/>
              <a:buChar char="•"/>
            </a:pPr>
            <a:r>
              <a:rPr lang="en-US" sz="2600" dirty="0" err="1"/>
              <a:t>Congélateurs</a:t>
            </a:r>
            <a:r>
              <a:rPr lang="en-US" sz="2600" dirty="0"/>
              <a:t> 150</a:t>
            </a:r>
          </a:p>
          <a:p>
            <a:pPr lvl="1">
              <a:buFont typeface="Arial" panose="020B0604020202020204" pitchFamily="34" charset="0"/>
              <a:buChar char="•"/>
            </a:pPr>
            <a:r>
              <a:rPr lang="en-US" sz="2600" dirty="0"/>
              <a:t>Les </a:t>
            </a:r>
            <a:r>
              <a:rPr lang="en-US" sz="2600" dirty="0" err="1"/>
              <a:t>hottes</a:t>
            </a:r>
            <a:r>
              <a:rPr lang="en-US" sz="2600" dirty="0"/>
              <a:t> </a:t>
            </a:r>
            <a:r>
              <a:rPr lang="en-US" sz="2600" dirty="0" err="1"/>
              <a:t>à</a:t>
            </a:r>
            <a:r>
              <a:rPr lang="en-US" sz="2600" dirty="0"/>
              <a:t> flux </a:t>
            </a:r>
            <a:r>
              <a:rPr lang="en-US" sz="2600" dirty="0" err="1"/>
              <a:t>laminaire</a:t>
            </a:r>
            <a:endParaRPr lang="en-US" sz="2600" dirty="0"/>
          </a:p>
        </p:txBody>
      </p:sp>
      <p:pic>
        <p:nvPicPr>
          <p:cNvPr id="4" name="Picture 3">
            <a:extLst>
              <a:ext uri="{FF2B5EF4-FFF2-40B4-BE49-F238E27FC236}">
                <a16:creationId xmlns:a16="http://schemas.microsoft.com/office/drawing/2014/main" id="{3D7AC8EA-D292-A449-AC98-8ECE6864BE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609" r="29510"/>
          <a:stretch/>
        </p:blipFill>
        <p:spPr>
          <a:xfrm>
            <a:off x="5784459" y="1088351"/>
            <a:ext cx="2880000" cy="3754305"/>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11" name="Title 1">
            <a:extLst>
              <a:ext uri="{FF2B5EF4-FFF2-40B4-BE49-F238E27FC236}">
                <a16:creationId xmlns:a16="http://schemas.microsoft.com/office/drawing/2014/main" id="{3081FE38-BCA2-45F5-99F2-3804E7960A12}"/>
              </a:ext>
            </a:extLst>
          </p:cNvPr>
          <p:cNvSpPr txBox="1">
            <a:spLocks/>
          </p:cNvSpPr>
          <p:nvPr/>
        </p:nvSpPr>
        <p:spPr>
          <a:xfrm>
            <a:off x="443402" y="136525"/>
            <a:ext cx="4273162" cy="630856"/>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de-DE" b="1" dirty="0" err="1"/>
              <a:t>Les</a:t>
            </a:r>
            <a:r>
              <a:rPr lang="de-DE" b="1" dirty="0"/>
              <a:t> </a:t>
            </a:r>
            <a:r>
              <a:rPr lang="de-DE" b="1" dirty="0" err="1"/>
              <a:t>Equipements</a:t>
            </a:r>
            <a:endParaRPr lang="en-US" sz="1400" b="1" dirty="0"/>
          </a:p>
        </p:txBody>
      </p:sp>
      <p:sp>
        <p:nvSpPr>
          <p:cNvPr id="13" name="Content Placeholder 2">
            <a:extLst>
              <a:ext uri="{FF2B5EF4-FFF2-40B4-BE49-F238E27FC236}">
                <a16:creationId xmlns:a16="http://schemas.microsoft.com/office/drawing/2014/main" id="{AABB361A-7B0C-4FE9-BCB9-3AF778F8410E}"/>
              </a:ext>
            </a:extLst>
          </p:cNvPr>
          <p:cNvSpPr txBox="1">
            <a:spLocks/>
          </p:cNvSpPr>
          <p:nvPr/>
        </p:nvSpPr>
        <p:spPr>
          <a:xfrm>
            <a:off x="443402" y="3505200"/>
            <a:ext cx="2509803" cy="134181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err="1"/>
              <a:t>Laboratoire</a:t>
            </a:r>
            <a:r>
              <a:rPr lang="en-US" sz="2100" b="1" dirty="0"/>
              <a:t> Clinique:</a:t>
            </a:r>
          </a:p>
          <a:p>
            <a:pPr lvl="1"/>
            <a:r>
              <a:rPr lang="en-US" sz="1800" dirty="0" err="1"/>
              <a:t>Hematologie</a:t>
            </a:r>
            <a:endParaRPr lang="en-US" sz="1800" dirty="0"/>
          </a:p>
          <a:p>
            <a:pPr lvl="1"/>
            <a:r>
              <a:rPr lang="en-US" sz="1800" dirty="0" err="1"/>
              <a:t>Biochimie</a:t>
            </a:r>
            <a:endParaRPr lang="en-US" sz="1800" dirty="0"/>
          </a:p>
          <a:p>
            <a:pPr lvl="1"/>
            <a:r>
              <a:rPr lang="en-US" sz="1800" dirty="0" err="1"/>
              <a:t>Serologie</a:t>
            </a:r>
            <a:endParaRPr lang="en-US" sz="1800" dirty="0"/>
          </a:p>
          <a:p>
            <a:pPr lvl="1"/>
            <a:endParaRPr lang="en-US" sz="1800" dirty="0"/>
          </a:p>
        </p:txBody>
      </p:sp>
      <p:sp>
        <p:nvSpPr>
          <p:cNvPr id="7" name="Content Placeholder 2">
            <a:extLst>
              <a:ext uri="{FF2B5EF4-FFF2-40B4-BE49-F238E27FC236}">
                <a16:creationId xmlns:a16="http://schemas.microsoft.com/office/drawing/2014/main" id="{E53D7919-F3FD-4CC9-9A06-7B564E6CDC2F}"/>
              </a:ext>
            </a:extLst>
          </p:cNvPr>
          <p:cNvSpPr txBox="1">
            <a:spLocks/>
          </p:cNvSpPr>
          <p:nvPr/>
        </p:nvSpPr>
        <p:spPr>
          <a:xfrm>
            <a:off x="443402" y="4817221"/>
            <a:ext cx="4119597" cy="210381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err="1"/>
              <a:t>Laboratoire</a:t>
            </a:r>
            <a:r>
              <a:rPr lang="en-US" sz="2100" b="1" dirty="0"/>
              <a:t> des </a:t>
            </a:r>
            <a:r>
              <a:rPr lang="en-US" sz="2100" b="1" dirty="0" err="1"/>
              <a:t>pathogènes</a:t>
            </a:r>
            <a:r>
              <a:rPr lang="en-US" sz="2100" b="1" dirty="0"/>
              <a:t>:</a:t>
            </a:r>
          </a:p>
          <a:p>
            <a:pPr lvl="1"/>
            <a:r>
              <a:rPr lang="en-US" sz="1900" dirty="0"/>
              <a:t>Microscopies</a:t>
            </a:r>
          </a:p>
          <a:p>
            <a:pPr lvl="1"/>
            <a:r>
              <a:rPr lang="en-US" sz="1900" dirty="0"/>
              <a:t>MGIT</a:t>
            </a:r>
          </a:p>
          <a:p>
            <a:pPr lvl="1"/>
            <a:r>
              <a:rPr lang="en-US" sz="1900" dirty="0"/>
              <a:t>BACTEC</a:t>
            </a:r>
          </a:p>
          <a:p>
            <a:pPr lvl="1"/>
            <a:r>
              <a:rPr lang="en-US" sz="1900" dirty="0"/>
              <a:t>BSL-3 du </a:t>
            </a:r>
            <a:r>
              <a:rPr lang="en-US" sz="1900" dirty="0" err="1"/>
              <a:t>Laboratoire</a:t>
            </a:r>
            <a:r>
              <a:rPr lang="en-US" sz="1900" dirty="0"/>
              <a:t> de </a:t>
            </a:r>
            <a:r>
              <a:rPr lang="en-US" sz="1900" dirty="0" err="1"/>
              <a:t>Virologie</a:t>
            </a:r>
            <a:endParaRPr lang="en-US" sz="1900" dirty="0"/>
          </a:p>
          <a:p>
            <a:pPr lvl="1"/>
            <a:r>
              <a:rPr lang="en-US" sz="1900" dirty="0"/>
              <a:t>BSL-3 </a:t>
            </a:r>
            <a:r>
              <a:rPr lang="en-US" sz="1900" dirty="0" err="1"/>
              <a:t>Entomologie</a:t>
            </a:r>
            <a:endParaRPr lang="en-US" sz="1900" dirty="0"/>
          </a:p>
        </p:txBody>
      </p:sp>
      <p:sp>
        <p:nvSpPr>
          <p:cNvPr id="2" name="Rectangle 1">
            <a:extLst>
              <a:ext uri="{FF2B5EF4-FFF2-40B4-BE49-F238E27FC236}">
                <a16:creationId xmlns:a16="http://schemas.microsoft.com/office/drawing/2014/main" id="{EF7D7E02-199B-6DDD-4C34-F6A766F2E702}"/>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Footer Placeholder 4">
            <a:extLst>
              <a:ext uri="{FF2B5EF4-FFF2-40B4-BE49-F238E27FC236}">
                <a16:creationId xmlns:a16="http://schemas.microsoft.com/office/drawing/2014/main" id="{BE6F96C1-4F2F-B489-CF6D-A53191DB8F31}"/>
              </a:ext>
            </a:extLst>
          </p:cNvPr>
          <p:cNvSpPr>
            <a:spLocks noGrp="1"/>
          </p:cNvSpPr>
          <p:nvPr>
            <p:ph type="ftr" sz="quarter" idx="11"/>
          </p:nvPr>
        </p:nvSpPr>
        <p:spPr/>
        <p:txBody>
          <a:bodyPr/>
          <a:lstStyle/>
          <a:p>
            <a:pPr>
              <a:defRPr/>
            </a:pPr>
            <a:r>
              <a:rPr lang="en-US" altLang="en-US"/>
              <a:t>Viste du Chef de l'Etat au CERMEL 19.05.2023</a:t>
            </a:r>
          </a:p>
        </p:txBody>
      </p:sp>
      <p:pic>
        <p:nvPicPr>
          <p:cNvPr id="6" name="Picture 5" descr="Person using microscope">
            <a:extLst>
              <a:ext uri="{FF2B5EF4-FFF2-40B4-BE49-F238E27FC236}">
                <a16:creationId xmlns:a16="http://schemas.microsoft.com/office/drawing/2014/main" id="{E0EDF294-DD73-4857-344C-B8CA07287732}"/>
              </a:ext>
            </a:extLst>
          </p:cNvPr>
          <p:cNvPicPr>
            <a:picLocks noChangeAspect="1"/>
          </p:cNvPicPr>
          <p:nvPr/>
        </p:nvPicPr>
        <p:blipFill rotWithShape="1">
          <a:blip r:embed="rId3"/>
          <a:srcRect l="16900" r="33952" b="1"/>
          <a:stretch/>
        </p:blipFill>
        <p:spPr>
          <a:xfrm>
            <a:off x="5625002" y="3869193"/>
            <a:ext cx="3240000" cy="285228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Picture 4">
            <a:extLst>
              <a:ext uri="{FF2B5EF4-FFF2-40B4-BE49-F238E27FC236}">
                <a16:creationId xmlns:a16="http://schemas.microsoft.com/office/drawing/2014/main" id="{618AF134-594E-35BB-4155-CDC1AFCB29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030B571B-E764-E512-D518-E303E655B15D}"/>
              </a:ext>
            </a:extLst>
          </p:cNvPr>
          <p:cNvSpPr>
            <a:spLocks noGrp="1"/>
          </p:cNvSpPr>
          <p:nvPr>
            <p:ph type="sldNum" sz="quarter" idx="12"/>
          </p:nvPr>
        </p:nvSpPr>
        <p:spPr/>
        <p:txBody>
          <a:bodyPr/>
          <a:lstStyle/>
          <a:p>
            <a:pPr>
              <a:defRPr/>
            </a:pPr>
            <a:fld id="{9E4552E4-F604-D947-BB0C-E23B8AEE7996}" type="slidenum">
              <a:rPr lang="en-US" altLang="en-US" smtClean="0"/>
              <a:pPr>
                <a:defRPr/>
              </a:pPr>
              <a:t>7</a:t>
            </a:fld>
            <a:endParaRPr lang="en-US" altLang="en-US"/>
          </a:p>
        </p:txBody>
      </p:sp>
    </p:spTree>
    <p:extLst>
      <p:ext uri="{BB962C8B-B14F-4D97-AF65-F5344CB8AC3E}">
        <p14:creationId xmlns:p14="http://schemas.microsoft.com/office/powerpoint/2010/main" val="169417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1940223" y="5624513"/>
            <a:ext cx="3086100" cy="273844"/>
          </a:xfrm>
        </p:spPr>
        <p:txBody>
          <a:bodyPr/>
          <a:lstStyle/>
          <a:p>
            <a:pPr>
              <a:defRPr/>
            </a:pPr>
            <a:r>
              <a:rPr lang="en-GB"/>
              <a:t>Viste du Chef de l'Etat au CERMEL 19.05.2023</a:t>
            </a:r>
            <a:endParaRPr lang="en-GB" dirty="0"/>
          </a:p>
        </p:txBody>
      </p:sp>
      <p:sp>
        <p:nvSpPr>
          <p:cNvPr id="15" name="Content Placeholder 2">
            <a:extLst>
              <a:ext uri="{FF2B5EF4-FFF2-40B4-BE49-F238E27FC236}">
                <a16:creationId xmlns:a16="http://schemas.microsoft.com/office/drawing/2014/main" id="{D425EED2-571A-C145-ADEC-85569F843257}"/>
              </a:ext>
            </a:extLst>
          </p:cNvPr>
          <p:cNvSpPr txBox="1">
            <a:spLocks/>
          </p:cNvSpPr>
          <p:nvPr/>
        </p:nvSpPr>
        <p:spPr>
          <a:xfrm>
            <a:off x="439132" y="2130354"/>
            <a:ext cx="4376445" cy="34941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2400" dirty="0" err="1"/>
              <a:t>Incinérateurs</a:t>
            </a:r>
            <a:endParaRPr lang="de-AT" sz="2400" dirty="0"/>
          </a:p>
          <a:p>
            <a:endParaRPr lang="de-AT" sz="2400" dirty="0"/>
          </a:p>
          <a:p>
            <a:r>
              <a:rPr lang="en-US" sz="2400" dirty="0" err="1"/>
              <a:t>Générateur</a:t>
            </a:r>
            <a:r>
              <a:rPr lang="en-US" sz="2400" dirty="0"/>
              <a:t> </a:t>
            </a:r>
            <a:r>
              <a:rPr lang="en-US" sz="2400" dirty="0" err="1"/>
              <a:t>d’Azote</a:t>
            </a:r>
            <a:r>
              <a:rPr lang="en-US" sz="2400" dirty="0"/>
              <a:t> </a:t>
            </a:r>
            <a:r>
              <a:rPr lang="en-US" sz="2400" dirty="0" err="1"/>
              <a:t>liquide</a:t>
            </a:r>
            <a:endParaRPr lang="en-US" sz="2400" dirty="0"/>
          </a:p>
          <a:p>
            <a:endParaRPr lang="en-US" sz="2400" dirty="0"/>
          </a:p>
          <a:p>
            <a:r>
              <a:rPr lang="de-AT" sz="2400" dirty="0" err="1"/>
              <a:t>Unité</a:t>
            </a:r>
            <a:r>
              <a:rPr lang="de-AT" sz="2400" dirty="0"/>
              <a:t> des </a:t>
            </a:r>
            <a:r>
              <a:rPr lang="de-AT" sz="2400" dirty="0" err="1"/>
              <a:t>Opérations</a:t>
            </a:r>
            <a:r>
              <a:rPr lang="de-AT" sz="2400" dirty="0"/>
              <a:t> </a:t>
            </a:r>
            <a:r>
              <a:rPr lang="de-AT" sz="2400" dirty="0" err="1"/>
              <a:t>Cliniques</a:t>
            </a:r>
            <a:endParaRPr lang="de-AT" sz="2400" dirty="0"/>
          </a:p>
          <a:p>
            <a:endParaRPr lang="de-AT" sz="2400" dirty="0"/>
          </a:p>
          <a:p>
            <a:pPr marL="0" indent="0">
              <a:buNone/>
            </a:pPr>
            <a:endParaRPr lang="de-AT" sz="2400" dirty="0"/>
          </a:p>
        </p:txBody>
      </p:sp>
      <p:sp>
        <p:nvSpPr>
          <p:cNvPr id="16" name="Title 1">
            <a:extLst>
              <a:ext uri="{FF2B5EF4-FFF2-40B4-BE49-F238E27FC236}">
                <a16:creationId xmlns:a16="http://schemas.microsoft.com/office/drawing/2014/main" id="{CAC8441A-45AA-4B82-8266-0B6961A0F1E9}"/>
              </a:ext>
            </a:extLst>
          </p:cNvPr>
          <p:cNvSpPr txBox="1">
            <a:spLocks/>
          </p:cNvSpPr>
          <p:nvPr/>
        </p:nvSpPr>
        <p:spPr>
          <a:xfrm>
            <a:off x="435998" y="143364"/>
            <a:ext cx="4821802" cy="479822"/>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de-DE" sz="4000" b="1" dirty="0" err="1">
                <a:solidFill>
                  <a:schemeClr val="bg1">
                    <a:lumMod val="95000"/>
                  </a:schemeClr>
                </a:solidFill>
              </a:rPr>
              <a:t>Autres</a:t>
            </a:r>
            <a:r>
              <a:rPr lang="de-DE" sz="4000" b="1" dirty="0">
                <a:solidFill>
                  <a:schemeClr val="bg1">
                    <a:lumMod val="95000"/>
                  </a:schemeClr>
                </a:solidFill>
              </a:rPr>
              <a:t> </a:t>
            </a:r>
            <a:r>
              <a:rPr lang="de-DE" sz="4000" b="1" dirty="0" err="1">
                <a:solidFill>
                  <a:schemeClr val="bg1">
                    <a:lumMod val="95000"/>
                  </a:schemeClr>
                </a:solidFill>
              </a:rPr>
              <a:t>Infrastructures</a:t>
            </a:r>
            <a:endParaRPr lang="en-US" sz="1200" b="1" dirty="0">
              <a:solidFill>
                <a:schemeClr val="bg1">
                  <a:lumMod val="95000"/>
                </a:schemeClr>
              </a:solidFill>
            </a:endParaRPr>
          </a:p>
        </p:txBody>
      </p:sp>
      <p:sp>
        <p:nvSpPr>
          <p:cNvPr id="2" name="Rectangle 1">
            <a:extLst>
              <a:ext uri="{FF2B5EF4-FFF2-40B4-BE49-F238E27FC236}">
                <a16:creationId xmlns:a16="http://schemas.microsoft.com/office/drawing/2014/main" id="{5A9CDD30-D9AD-ACD7-276B-9C386C5FC1F0}"/>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2">
            <a:extLst>
              <a:ext uri="{FF2B5EF4-FFF2-40B4-BE49-F238E27FC236}">
                <a16:creationId xmlns:a16="http://schemas.microsoft.com/office/drawing/2014/main" id="{1737DE5D-F603-EC5E-DBAE-1BB345459B29}"/>
              </a:ext>
            </a:extLst>
          </p:cNvPr>
          <p:cNvPicPr>
            <a:picLocks noChangeAspect="1"/>
          </p:cNvPicPr>
          <p:nvPr/>
        </p:nvPicPr>
        <p:blipFill rotWithShape="1">
          <a:blip r:embed="rId2"/>
          <a:srcRect r="25544" b="4"/>
          <a:stretch/>
        </p:blipFill>
        <p:spPr>
          <a:xfrm>
            <a:off x="6248400" y="2971800"/>
            <a:ext cx="2160000" cy="2204715"/>
          </a:xfrm>
          <a:prstGeom prst="rect">
            <a:avLst/>
          </a:prstGeom>
        </p:spPr>
      </p:pic>
      <p:pic>
        <p:nvPicPr>
          <p:cNvPr id="5" name="Picture 4">
            <a:extLst>
              <a:ext uri="{FF2B5EF4-FFF2-40B4-BE49-F238E27FC236}">
                <a16:creationId xmlns:a16="http://schemas.microsoft.com/office/drawing/2014/main" id="{3CBEBDC4-3EE4-F970-BE7D-71A137C50F8B}"/>
              </a:ext>
            </a:extLst>
          </p:cNvPr>
          <p:cNvPicPr>
            <a:picLocks noChangeAspect="1"/>
          </p:cNvPicPr>
          <p:nvPr/>
        </p:nvPicPr>
        <p:blipFill rotWithShape="1">
          <a:blip r:embed="rId3"/>
          <a:srcRect t="22171" r="1" b="1"/>
          <a:stretch/>
        </p:blipFill>
        <p:spPr>
          <a:xfrm>
            <a:off x="6248400" y="627540"/>
            <a:ext cx="2160000" cy="2204716"/>
          </a:xfrm>
          <a:prstGeom prst="rect">
            <a:avLst/>
          </a:prstGeom>
        </p:spPr>
      </p:pic>
      <p:pic>
        <p:nvPicPr>
          <p:cNvPr id="4" name="Picture 4">
            <a:extLst>
              <a:ext uri="{FF2B5EF4-FFF2-40B4-BE49-F238E27FC236}">
                <a16:creationId xmlns:a16="http://schemas.microsoft.com/office/drawing/2014/main" id="{78E061E1-71DF-69BE-8ECA-1E1A457470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B4CC8F81-63A0-16A4-5A37-D291F702314B}"/>
              </a:ext>
            </a:extLst>
          </p:cNvPr>
          <p:cNvSpPr>
            <a:spLocks noGrp="1"/>
          </p:cNvSpPr>
          <p:nvPr>
            <p:ph type="sldNum" sz="quarter" idx="12"/>
          </p:nvPr>
        </p:nvSpPr>
        <p:spPr/>
        <p:txBody>
          <a:bodyPr/>
          <a:lstStyle/>
          <a:p>
            <a:pPr>
              <a:defRPr/>
            </a:pPr>
            <a:fld id="{9E4552E4-F604-D947-BB0C-E23B8AEE7996}" type="slidenum">
              <a:rPr lang="en-US" altLang="en-US" smtClean="0"/>
              <a:pPr>
                <a:defRPr/>
              </a:pPr>
              <a:t>8</a:t>
            </a:fld>
            <a:endParaRPr lang="en-US" altLang="en-US"/>
          </a:p>
        </p:txBody>
      </p:sp>
    </p:spTree>
    <p:extLst>
      <p:ext uri="{BB962C8B-B14F-4D97-AF65-F5344CB8AC3E}">
        <p14:creationId xmlns:p14="http://schemas.microsoft.com/office/powerpoint/2010/main" val="1415084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1DB274-98BE-448A-840F-469980F1C1E2}"/>
              </a:ext>
            </a:extLst>
          </p:cNvPr>
          <p:cNvSpPr>
            <a:spLocks noGrp="1"/>
          </p:cNvSpPr>
          <p:nvPr>
            <p:ph idx="1"/>
          </p:nvPr>
        </p:nvSpPr>
        <p:spPr>
          <a:xfrm>
            <a:off x="470833" y="651816"/>
            <a:ext cx="5218840" cy="4938713"/>
          </a:xfrm>
        </p:spPr>
        <p:txBody>
          <a:bodyPr>
            <a:normAutofit fontScale="77500" lnSpcReduction="20000"/>
          </a:bodyPr>
          <a:lstStyle/>
          <a:p>
            <a:endParaRPr lang="en-GB" dirty="0"/>
          </a:p>
          <a:p>
            <a:r>
              <a:rPr lang="fr-FR" dirty="0"/>
              <a:t>Estuaire</a:t>
            </a:r>
          </a:p>
          <a:p>
            <a:pPr lvl="1"/>
            <a:r>
              <a:rPr lang="fr-FR" b="1" dirty="0" err="1"/>
              <a:t>Bikele</a:t>
            </a:r>
            <a:r>
              <a:rPr lang="fr-FR" b="1" dirty="0"/>
              <a:t>, </a:t>
            </a:r>
          </a:p>
          <a:p>
            <a:pPr lvl="1"/>
            <a:r>
              <a:rPr lang="fr-FR" b="1" dirty="0"/>
              <a:t>Four Place, </a:t>
            </a:r>
          </a:p>
          <a:p>
            <a:r>
              <a:rPr lang="fr-FR" dirty="0" err="1"/>
              <a:t>Ngounié</a:t>
            </a:r>
            <a:endParaRPr lang="fr-FR" dirty="0"/>
          </a:p>
          <a:p>
            <a:pPr lvl="1"/>
            <a:r>
              <a:rPr lang="fr-FR" b="1" dirty="0" err="1"/>
              <a:t>Sindara</a:t>
            </a:r>
            <a:r>
              <a:rPr lang="fr-FR" dirty="0"/>
              <a:t>, </a:t>
            </a:r>
          </a:p>
          <a:p>
            <a:r>
              <a:rPr lang="fr-FR" dirty="0" err="1"/>
              <a:t>Nyanga</a:t>
            </a:r>
            <a:endParaRPr lang="fr-FR" dirty="0"/>
          </a:p>
          <a:p>
            <a:pPr lvl="1"/>
            <a:r>
              <a:rPr lang="fr-FR" b="1" dirty="0" err="1"/>
              <a:t>Mighoma</a:t>
            </a:r>
            <a:r>
              <a:rPr lang="fr-FR" b="1" dirty="0"/>
              <a:t> / Tchibanga </a:t>
            </a:r>
          </a:p>
          <a:p>
            <a:r>
              <a:rPr lang="fr-FR" dirty="0" err="1"/>
              <a:t>Woleu-Ntem</a:t>
            </a:r>
            <a:endParaRPr lang="fr-FR" dirty="0"/>
          </a:p>
          <a:p>
            <a:pPr lvl="1"/>
            <a:r>
              <a:rPr lang="fr-FR" b="1" dirty="0" err="1"/>
              <a:t>Ebeigne</a:t>
            </a:r>
            <a:r>
              <a:rPr lang="fr-FR" b="1" dirty="0"/>
              <a:t>/Oyem</a:t>
            </a:r>
          </a:p>
          <a:p>
            <a:endParaRPr lang="fr-FR" dirty="0"/>
          </a:p>
          <a:p>
            <a:pPr marL="0" indent="0">
              <a:buNone/>
            </a:pPr>
            <a:r>
              <a:rPr lang="fr-FR" dirty="0"/>
              <a:t>Intégrés dans le système de santé national</a:t>
            </a:r>
          </a:p>
          <a:p>
            <a:endParaRPr lang="en-GB" dirty="0"/>
          </a:p>
        </p:txBody>
      </p:sp>
      <p:sp>
        <p:nvSpPr>
          <p:cNvPr id="9" name="Title 1">
            <a:extLst>
              <a:ext uri="{FF2B5EF4-FFF2-40B4-BE49-F238E27FC236}">
                <a16:creationId xmlns:a16="http://schemas.microsoft.com/office/drawing/2014/main" id="{632654F1-A2D5-4FBA-A85D-E7E305CC2FC2}"/>
              </a:ext>
            </a:extLst>
          </p:cNvPr>
          <p:cNvSpPr txBox="1">
            <a:spLocks/>
          </p:cNvSpPr>
          <p:nvPr/>
        </p:nvSpPr>
        <p:spPr>
          <a:xfrm>
            <a:off x="403340" y="158931"/>
            <a:ext cx="3711459" cy="479822"/>
          </a:xfrm>
          <a:prstGeom prst="rect">
            <a:avLst/>
          </a:prstGeom>
          <a:solidFill>
            <a:srgbClr val="00B050"/>
          </a:solidFill>
        </p:spPr>
        <p:style>
          <a:lnRef idx="1">
            <a:schemeClr val="accent6"/>
          </a:lnRef>
          <a:fillRef idx="3">
            <a:schemeClr val="accent6"/>
          </a:fillRef>
          <a:effectRef idx="2">
            <a:schemeClr val="accent6"/>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de-DE" b="1" dirty="0"/>
              <a:t>Sites </a:t>
            </a:r>
            <a:r>
              <a:rPr lang="de-DE" b="1" dirty="0" err="1"/>
              <a:t>Satellites</a:t>
            </a:r>
            <a:endParaRPr lang="en-US" sz="1400" b="1" dirty="0"/>
          </a:p>
        </p:txBody>
      </p:sp>
      <p:pic>
        <p:nvPicPr>
          <p:cNvPr id="18" name="Grafik 17">
            <a:extLst>
              <a:ext uri="{FF2B5EF4-FFF2-40B4-BE49-F238E27FC236}">
                <a16:creationId xmlns:a16="http://schemas.microsoft.com/office/drawing/2014/main" id="{F238A7A8-FC28-412D-81E3-DFFC6041CB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883"/>
          <a:stretch/>
        </p:blipFill>
        <p:spPr>
          <a:xfrm flipH="1">
            <a:off x="1330939" y="5369521"/>
            <a:ext cx="2271380" cy="1376384"/>
          </a:xfrm>
          <a:prstGeom prst="rect">
            <a:avLst/>
          </a:prstGeom>
        </p:spPr>
      </p:pic>
      <p:sp>
        <p:nvSpPr>
          <p:cNvPr id="2" name="Rectangle 1">
            <a:extLst>
              <a:ext uri="{FF2B5EF4-FFF2-40B4-BE49-F238E27FC236}">
                <a16:creationId xmlns:a16="http://schemas.microsoft.com/office/drawing/2014/main" id="{9756BA0F-14D3-D767-1719-7C69D2A7769A}"/>
              </a:ext>
            </a:extLst>
          </p:cNvPr>
          <p:cNvSpPr/>
          <p:nvPr/>
        </p:nvSpPr>
        <p:spPr>
          <a:xfrm>
            <a:off x="255873" y="152400"/>
            <a:ext cx="180125" cy="6705600"/>
          </a:xfrm>
          <a:prstGeom prst="rect">
            <a:avLst/>
          </a:prstGeom>
          <a:solidFill>
            <a:srgbClr val="00B050"/>
          </a:solidFill>
          <a:ln>
            <a:solidFill>
              <a:srgbClr val="029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Footer Placeholder 3">
            <a:extLst>
              <a:ext uri="{FF2B5EF4-FFF2-40B4-BE49-F238E27FC236}">
                <a16:creationId xmlns:a16="http://schemas.microsoft.com/office/drawing/2014/main" id="{88A6BEE9-5AF3-C0AC-5EA6-6558771E3354}"/>
              </a:ext>
            </a:extLst>
          </p:cNvPr>
          <p:cNvSpPr>
            <a:spLocks noGrp="1"/>
          </p:cNvSpPr>
          <p:nvPr>
            <p:ph type="ftr" sz="quarter" idx="11"/>
          </p:nvPr>
        </p:nvSpPr>
        <p:spPr/>
        <p:txBody>
          <a:bodyPr/>
          <a:lstStyle/>
          <a:p>
            <a:pPr>
              <a:defRPr/>
            </a:pPr>
            <a:r>
              <a:rPr lang="en-US" altLang="en-US"/>
              <a:t>Viste du Chef de l'Etat au CERMEL 19.05.2023</a:t>
            </a:r>
          </a:p>
        </p:txBody>
      </p:sp>
      <p:pic>
        <p:nvPicPr>
          <p:cNvPr id="5" name="Picture 4">
            <a:extLst>
              <a:ext uri="{FF2B5EF4-FFF2-40B4-BE49-F238E27FC236}">
                <a16:creationId xmlns:a16="http://schemas.microsoft.com/office/drawing/2014/main" id="{CB292144-1569-34C7-8898-3500C43B991D}"/>
              </a:ext>
            </a:extLst>
          </p:cNvPr>
          <p:cNvPicPr>
            <a:picLocks noChangeAspect="1"/>
          </p:cNvPicPr>
          <p:nvPr/>
        </p:nvPicPr>
        <p:blipFill>
          <a:blip r:embed="rId3"/>
          <a:stretch>
            <a:fillRect/>
          </a:stretch>
        </p:blipFill>
        <p:spPr>
          <a:xfrm>
            <a:off x="6618923" y="2438400"/>
            <a:ext cx="2444831" cy="1711483"/>
          </a:xfrm>
          <a:prstGeom prst="rect">
            <a:avLst/>
          </a:prstGeom>
        </p:spPr>
      </p:pic>
      <p:pic>
        <p:nvPicPr>
          <p:cNvPr id="6" name="Picture 5">
            <a:extLst>
              <a:ext uri="{FF2B5EF4-FFF2-40B4-BE49-F238E27FC236}">
                <a16:creationId xmlns:a16="http://schemas.microsoft.com/office/drawing/2014/main" id="{C7266735-8B0B-34DD-8FFE-45B67A614886}"/>
              </a:ext>
            </a:extLst>
          </p:cNvPr>
          <p:cNvPicPr>
            <a:picLocks noChangeAspect="1"/>
          </p:cNvPicPr>
          <p:nvPr/>
        </p:nvPicPr>
        <p:blipFill>
          <a:blip r:embed="rId4"/>
          <a:stretch>
            <a:fillRect/>
          </a:stretch>
        </p:blipFill>
        <p:spPr>
          <a:xfrm>
            <a:off x="6584614" y="4267200"/>
            <a:ext cx="2479141" cy="1790513"/>
          </a:xfrm>
          <a:prstGeom prst="rect">
            <a:avLst/>
          </a:prstGeom>
        </p:spPr>
      </p:pic>
      <p:pic>
        <p:nvPicPr>
          <p:cNvPr id="7" name="Picture 4">
            <a:extLst>
              <a:ext uri="{FF2B5EF4-FFF2-40B4-BE49-F238E27FC236}">
                <a16:creationId xmlns:a16="http://schemas.microsoft.com/office/drawing/2014/main" id="{0C947669-5B2F-B0DD-B0FE-9A19757AB8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9091" r="2274"/>
          <a:stretch>
            <a:fillRect/>
          </a:stretch>
        </p:blipFill>
        <p:spPr bwMode="auto">
          <a:xfrm>
            <a:off x="6965251" y="19594"/>
            <a:ext cx="2165686" cy="501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9B5D841-B1A8-2D06-437F-29A271B06C45}"/>
              </a:ext>
            </a:extLst>
          </p:cNvPr>
          <p:cNvPicPr>
            <a:picLocks noChangeAspect="1"/>
          </p:cNvPicPr>
          <p:nvPr/>
        </p:nvPicPr>
        <p:blipFill>
          <a:blip r:embed="rId6"/>
          <a:stretch>
            <a:fillRect/>
          </a:stretch>
        </p:blipFill>
        <p:spPr>
          <a:xfrm>
            <a:off x="6618923" y="638292"/>
            <a:ext cx="2448877" cy="1761861"/>
          </a:xfrm>
          <a:prstGeom prst="rect">
            <a:avLst/>
          </a:prstGeom>
        </p:spPr>
      </p:pic>
      <p:sp>
        <p:nvSpPr>
          <p:cNvPr id="11" name="Slide Number Placeholder 10">
            <a:extLst>
              <a:ext uri="{FF2B5EF4-FFF2-40B4-BE49-F238E27FC236}">
                <a16:creationId xmlns:a16="http://schemas.microsoft.com/office/drawing/2014/main" id="{D4396881-40E7-1A9C-704C-D3AB0D723047}"/>
              </a:ext>
            </a:extLst>
          </p:cNvPr>
          <p:cNvSpPr>
            <a:spLocks noGrp="1"/>
          </p:cNvSpPr>
          <p:nvPr>
            <p:ph type="sldNum" sz="quarter" idx="12"/>
          </p:nvPr>
        </p:nvSpPr>
        <p:spPr/>
        <p:txBody>
          <a:bodyPr/>
          <a:lstStyle/>
          <a:p>
            <a:pPr>
              <a:defRPr/>
            </a:pPr>
            <a:fld id="{9E4552E4-F604-D947-BB0C-E23B8AEE7996}" type="slidenum">
              <a:rPr lang="en-US" altLang="en-US" smtClean="0"/>
              <a:pPr>
                <a:defRPr/>
              </a:pPr>
              <a:t>9</a:t>
            </a:fld>
            <a:endParaRPr lang="en-US" altLang="en-US"/>
          </a:p>
        </p:txBody>
      </p:sp>
    </p:spTree>
    <p:extLst>
      <p:ext uri="{BB962C8B-B14F-4D97-AF65-F5344CB8AC3E}">
        <p14:creationId xmlns:p14="http://schemas.microsoft.com/office/powerpoint/2010/main" val="4060505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15860</TotalTime>
  <Words>527</Words>
  <Application>Microsoft Office PowerPoint</Application>
  <PresentationFormat>On-screen Show (4:3)</PresentationFormat>
  <Paragraphs>143</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CERMEL dans le système  de Santé Publique</vt:lpstr>
      <vt:lpstr>Perspectives</vt:lpstr>
      <vt:lpstr>PowerPoint Presentation</vt:lpstr>
      <vt:lpstr>Presentations Virtuelles de Laboratoires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Helminthiasis: Epidemiology, Clinics and Therapies</dc:title>
  <dc:creator>Microsoft Office User</dc:creator>
  <cp:lastModifiedBy>Yassar Anthony Mintsa</cp:lastModifiedBy>
  <cp:revision>217</cp:revision>
  <cp:lastPrinted>2020-01-15T16:17:33Z</cp:lastPrinted>
  <dcterms:created xsi:type="dcterms:W3CDTF">2016-03-15T16:27:13Z</dcterms:created>
  <dcterms:modified xsi:type="dcterms:W3CDTF">2023-05-19T08:18:57Z</dcterms:modified>
</cp:coreProperties>
</file>